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media/image4.jpeg" ContentType="image/jpeg"/>
  <Override PartName="/ppt/media/image5.jpeg" ContentType="image/jpeg"/>
  <Override PartName="/ppt/media/image6.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solidFill>
        </a:fill>
      </a:tcStyle>
    </a:band2H>
    <a:firstCol>
      <a:tcTxStyle b="on" i="off">
        <a:fontRef idx="maj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ajor">
          <a:srgbClr val="810092"/>
        </a:fontRef>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CAD5E6"/>
          </a:solidFill>
        </a:fill>
      </a:tcStyle>
    </a:wholeTbl>
    <a:band2H>
      <a:tcTxStyle b="def" i="def"/>
      <a:tcStyle>
        <a:tcBdr/>
        <a:fill>
          <a:solidFill>
            <a:srgbClr val="E6EBF3"/>
          </a:solidFill>
        </a:fill>
      </a:tcStyle>
    </a:band2H>
    <a:firstCol>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firstCol>
    <a:la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lastRow>
    <a:fir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firstRow>
  </a:tblStyle>
  <a:tblStyle styleId="{EEE7283C-3CF3-47DC-8721-378D4A62B228}" styleName="">
    <a:tblBg/>
    <a:wholeTbl>
      <a:tcTxStyle b="off" i="off">
        <a:fontRef idx="major">
          <a:srgbClr val="810092"/>
        </a:fontRef>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CBE4CA"/>
          </a:solidFill>
        </a:fill>
      </a:tcStyle>
    </a:wholeTbl>
    <a:band2H>
      <a:tcTxStyle b="def" i="def"/>
      <a:tcStyle>
        <a:tcBdr/>
        <a:fill>
          <a:solidFill>
            <a:srgbClr val="E7F2E6"/>
          </a:solidFill>
        </a:fill>
      </a:tcStyle>
    </a:band2H>
    <a:firstCol>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firstCol>
    <a:la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lastRow>
    <a:fir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firstRow>
  </a:tblStyle>
  <a:tblStyle styleId="{CF821DB8-F4EB-4A41-A1BA-3FCAFE7338EE}" styleName="">
    <a:tblBg/>
    <a:wholeTbl>
      <a:tcTxStyle b="off" i="off">
        <a:fontRef idx="major">
          <a:srgbClr val="810092"/>
        </a:fontRef>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ECCBD6"/>
          </a:solidFill>
        </a:fill>
      </a:tcStyle>
    </a:wholeTbl>
    <a:band2H>
      <a:tcTxStyle b="def" i="def"/>
      <a:tcStyle>
        <a:tcBdr/>
        <a:fill>
          <a:solidFill>
            <a:srgbClr val="F6E7EC"/>
          </a:solidFill>
        </a:fill>
      </a:tcStyle>
    </a:band2H>
    <a:firstCol>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firstCol>
    <a:la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lastRow>
    <a:fir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firstRow>
  </a:tblStyle>
  <a:tblStyle styleId="{33BA23B1-9221-436E-865A-0063620EA4FD}" styleName="">
    <a:tblBg/>
    <a:wholeTbl>
      <a:tcTxStyle b="off" i="off">
        <a:fontRef idx="major">
          <a:srgbClr val="810092"/>
        </a:fontRef>
        <a:srgbClr val="81009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6EE"/>
          </a:solidFill>
        </a:fill>
      </a:tcStyle>
    </a:wholeTbl>
    <a:band2H>
      <a:tcTxStyle b="def" i="def"/>
      <a:tcStyle>
        <a:tcBdr/>
        <a:fill>
          <a:solidFill>
            <a:srgbClr val="929292"/>
          </a:solidFill>
        </a:fill>
      </a:tcStyle>
    </a:band2H>
    <a:firstCol>
      <a:tcTxStyle b="on" i="off">
        <a:fontRef idx="major">
          <a:srgbClr val="929292"/>
        </a:fontRef>
        <a:srgbClr val="92929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810092"/>
        </a:fontRef>
        <a:srgbClr val="810092"/>
      </a:tcTxStyle>
      <a:tcStyle>
        <a:tcBdr>
          <a:left>
            <a:ln w="12700" cap="flat">
              <a:noFill/>
              <a:miter lim="400000"/>
            </a:ln>
          </a:left>
          <a:right>
            <a:ln w="12700" cap="flat">
              <a:noFill/>
              <a:miter lim="400000"/>
            </a:ln>
          </a:right>
          <a:top>
            <a:ln w="50800" cap="flat">
              <a:solidFill>
                <a:srgbClr val="810092"/>
              </a:solidFill>
              <a:prstDash val="solid"/>
              <a:round/>
            </a:ln>
          </a:top>
          <a:bottom>
            <a:ln w="25400" cap="flat">
              <a:solidFill>
                <a:srgbClr val="810092"/>
              </a:solidFill>
              <a:prstDash val="solid"/>
              <a:round/>
            </a:ln>
          </a:bottom>
          <a:insideH>
            <a:ln w="12700" cap="flat">
              <a:noFill/>
              <a:miter lim="400000"/>
            </a:ln>
          </a:insideH>
          <a:insideV>
            <a:ln w="12700" cap="flat">
              <a:noFill/>
              <a:miter lim="400000"/>
            </a:ln>
          </a:insideV>
        </a:tcBdr>
        <a:fill>
          <a:solidFill>
            <a:srgbClr val="929292"/>
          </a:solidFill>
        </a:fill>
      </a:tcStyle>
    </a:lastRow>
    <a:firstRow>
      <a:tcTxStyle b="on" i="off">
        <a:fontRef idx="major">
          <a:srgbClr val="929292"/>
        </a:fontRef>
        <a:srgbClr val="929292"/>
      </a:tcTxStyle>
      <a:tcStyle>
        <a:tcBdr>
          <a:left>
            <a:ln w="12700" cap="flat">
              <a:noFill/>
              <a:miter lim="400000"/>
            </a:ln>
          </a:left>
          <a:right>
            <a:ln w="12700" cap="flat">
              <a:noFill/>
              <a:miter lim="400000"/>
            </a:ln>
          </a:right>
          <a:top>
            <a:ln w="25400" cap="flat">
              <a:solidFill>
                <a:srgbClr val="810092"/>
              </a:solidFill>
              <a:prstDash val="solid"/>
              <a:round/>
            </a:ln>
          </a:top>
          <a:bottom>
            <a:ln w="25400" cap="flat">
              <a:solidFill>
                <a:srgbClr val="81009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810092"/>
        </a:fontRef>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D7CADB"/>
          </a:solidFill>
        </a:fill>
      </a:tcStyle>
    </a:wholeTbl>
    <a:band2H>
      <a:tcTxStyle b="def" i="def"/>
      <a:tcStyle>
        <a:tcBdr/>
        <a:fill>
          <a:solidFill>
            <a:srgbClr val="ECE6EE"/>
          </a:solidFill>
        </a:fill>
      </a:tcStyle>
    </a:band2H>
    <a:firstCol>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firstCol>
    <a:la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lastRow>
    <a:fir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9" name="Shape 109"/>
          <p:cNvSpPr/>
          <p:nvPr>
            <p:ph type="sldImg"/>
          </p:nvPr>
        </p:nvSpPr>
        <p:spPr>
          <a:xfrm>
            <a:off x="1143000" y="685800"/>
            <a:ext cx="4572000" cy="3429000"/>
          </a:xfrm>
          <a:prstGeom prst="rect">
            <a:avLst/>
          </a:prstGeom>
        </p:spPr>
        <p:txBody>
          <a:bodyPr/>
          <a:lstStyle/>
          <a:p>
            <a:pPr/>
          </a:p>
        </p:txBody>
      </p:sp>
      <p:sp>
        <p:nvSpPr>
          <p:cNvPr id="110" name="Shape 1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Microsoft YaHei"/>
      </a:defRPr>
    </a:lvl1pPr>
    <a:lvl2pPr indent="228600" defTabSz="457200" latinLnBrk="0">
      <a:lnSpc>
        <a:spcPct val="117999"/>
      </a:lnSpc>
      <a:defRPr sz="2200">
        <a:latin typeface="+mn-lt"/>
        <a:ea typeface="+mn-ea"/>
        <a:cs typeface="+mn-cs"/>
        <a:sym typeface="Microsoft YaHei"/>
      </a:defRPr>
    </a:lvl2pPr>
    <a:lvl3pPr indent="457200" defTabSz="457200" latinLnBrk="0">
      <a:lnSpc>
        <a:spcPct val="117999"/>
      </a:lnSpc>
      <a:defRPr sz="2200">
        <a:latin typeface="+mn-lt"/>
        <a:ea typeface="+mn-ea"/>
        <a:cs typeface="+mn-cs"/>
        <a:sym typeface="Microsoft YaHei"/>
      </a:defRPr>
    </a:lvl3pPr>
    <a:lvl4pPr indent="685800" defTabSz="457200" latinLnBrk="0">
      <a:lnSpc>
        <a:spcPct val="117999"/>
      </a:lnSpc>
      <a:defRPr sz="2200">
        <a:latin typeface="+mn-lt"/>
        <a:ea typeface="+mn-ea"/>
        <a:cs typeface="+mn-cs"/>
        <a:sym typeface="Microsoft YaHei"/>
      </a:defRPr>
    </a:lvl4pPr>
    <a:lvl5pPr indent="914400" defTabSz="457200" latinLnBrk="0">
      <a:lnSpc>
        <a:spcPct val="117999"/>
      </a:lnSpc>
      <a:defRPr sz="2200">
        <a:latin typeface="+mn-lt"/>
        <a:ea typeface="+mn-ea"/>
        <a:cs typeface="+mn-cs"/>
        <a:sym typeface="Microsoft YaHei"/>
      </a:defRPr>
    </a:lvl5pPr>
    <a:lvl6pPr indent="1143000" defTabSz="457200" latinLnBrk="0">
      <a:lnSpc>
        <a:spcPct val="117999"/>
      </a:lnSpc>
      <a:defRPr sz="2200">
        <a:latin typeface="+mn-lt"/>
        <a:ea typeface="+mn-ea"/>
        <a:cs typeface="+mn-cs"/>
        <a:sym typeface="Microsoft YaHei"/>
      </a:defRPr>
    </a:lvl6pPr>
    <a:lvl7pPr indent="1371600" defTabSz="457200" latinLnBrk="0">
      <a:lnSpc>
        <a:spcPct val="117999"/>
      </a:lnSpc>
      <a:defRPr sz="2200">
        <a:latin typeface="+mn-lt"/>
        <a:ea typeface="+mn-ea"/>
        <a:cs typeface="+mn-cs"/>
        <a:sym typeface="Microsoft YaHei"/>
      </a:defRPr>
    </a:lvl7pPr>
    <a:lvl8pPr indent="1600200" defTabSz="457200" latinLnBrk="0">
      <a:lnSpc>
        <a:spcPct val="117999"/>
      </a:lnSpc>
      <a:defRPr sz="2200">
        <a:latin typeface="+mn-lt"/>
        <a:ea typeface="+mn-ea"/>
        <a:cs typeface="+mn-cs"/>
        <a:sym typeface="Microsoft YaHei"/>
      </a:defRPr>
    </a:lvl8pPr>
    <a:lvl9pPr indent="1828800" defTabSz="457200" latinLnBrk="0">
      <a:lnSpc>
        <a:spcPct val="117999"/>
      </a:lnSpc>
      <a:defRPr sz="2200">
        <a:latin typeface="+mn-lt"/>
        <a:ea typeface="+mn-ea"/>
        <a:cs typeface="+mn-cs"/>
        <a:sym typeface="Microsoft YaHe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r>
              <a:t>Cover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lvl1pPr>
              <a:defRPr sz="1700"/>
            </a:lvl1pPr>
          </a:lstStyle>
          <a:p>
            <a:pPr/>
            <a:r>
              <a:t>Project Intro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lvl1pPr>
              <a:defRPr sz="1700"/>
            </a:lvl1pPr>
          </a:lstStyle>
          <a:p>
            <a:pPr/>
            <a:r>
              <a:t>Behind the Story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lvl1pPr>
              <a:defRPr sz="1700"/>
            </a:lvl1pPr>
          </a:lstStyle>
          <a:p>
            <a:pPr/>
            <a:r>
              <a:t>Service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lvl1pPr>
              <a:defRPr sz="1700"/>
            </a:lvl1pPr>
          </a:lstStyle>
          <a:p>
            <a:pPr/>
            <a:r>
              <a:t>Platform Features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lvl1pPr>
              <a:defRPr sz="1700"/>
            </a:lvl1pPr>
          </a:lstStyle>
          <a:p>
            <a:pPr/>
            <a:r>
              <a:t>Platform Techniques 1</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End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p:spTree>
      <p:nvGrpSpPr>
        <p:cNvPr id="1" name=""/>
        <p:cNvGrpSpPr/>
        <p:nvPr/>
      </p:nvGrpSpPr>
      <p:grpSpPr>
        <a:xfrm>
          <a:off x="0" y="0"/>
          <a:ext cx="0" cy="0"/>
          <a:chOff x="0" y="0"/>
          <a:chExt cx="0" cy="0"/>
        </a:xfrm>
      </p:grpSpPr>
      <p:sp>
        <p:nvSpPr>
          <p:cNvPr id="11" name="演示文稿标题"/>
          <p:cNvSpPr txBox="1"/>
          <p:nvPr>
            <p:ph type="title" hasCustomPrompt="1"/>
          </p:nvPr>
        </p:nvSpPr>
        <p:spPr>
          <a:prstGeom prst="rect">
            <a:avLst/>
          </a:prstGeom>
        </p:spPr>
        <p:txBody>
          <a:bodyPr/>
          <a:lstStyle/>
          <a:p>
            <a:pPr/>
            <a:r>
              <a:t>演示文稿标题</a:t>
            </a:r>
          </a:p>
        </p:txBody>
      </p:sp>
      <p:sp>
        <p:nvSpPr>
          <p:cNvPr id="12" name="正文级别 1…"/>
          <p:cNvSpPr txBox="1"/>
          <p:nvPr>
            <p:ph type="body" sz="quarter" idx="1" hasCustomPrompt="1"/>
          </p:nvPr>
        </p:nvSpPr>
        <p:spPr>
          <a:prstGeom prst="rect">
            <a:avLst/>
          </a:prstGeom>
        </p:spPr>
        <p:txBody>
          <a:bodyPr/>
          <a:lstStyle/>
          <a:p>
            <a:pPr/>
            <a:r>
              <a:t>作者和日期</a:t>
            </a:r>
          </a:p>
          <a:p>
            <a:pPr lvl="1"/>
            <a:r>
              <a:t/>
            </a:r>
          </a:p>
          <a:p>
            <a:pPr lvl="2"/>
            <a:r>
              <a:t/>
            </a:r>
          </a:p>
          <a:p>
            <a:pPr lvl="3"/>
            <a:r>
              <a:t/>
            </a:r>
          </a:p>
          <a:p>
            <a:pPr lvl="4"/>
            <a:r>
              <a:t/>
            </a:r>
          </a:p>
        </p:txBody>
      </p:sp>
      <p:sp>
        <p:nvSpPr>
          <p:cNvPr id="13" name="正文级别 1…"/>
          <p:cNvSpPr txBox="1"/>
          <p:nvPr>
            <p:ph type="body" sz="quarter" idx="21" hasCustomPrompt="1"/>
          </p:nvPr>
        </p:nvSpPr>
        <p:spPr>
          <a:xfrm>
            <a:off x="1270000" y="6985000"/>
            <a:ext cx="21844000" cy="2512353"/>
          </a:xfrm>
          <a:prstGeom prst="rect">
            <a:avLst/>
          </a:prstGeom>
        </p:spPr>
        <p:txBody>
          <a:bodyPr/>
          <a:lstStyle>
            <a:lvl1pPr defTabSz="825500">
              <a:defRPr sz="6400"/>
            </a:lvl1pPr>
          </a:lstStyle>
          <a:p>
            <a:pPr/>
            <a:r>
              <a:t>演示文稿副标题</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95" name="Imag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9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1" name="579215462_1440x2158.jpg"/>
          <p:cNvSpPr/>
          <p:nvPr>
            <p:ph type="pic" idx="21"/>
          </p:nvPr>
        </p:nvSpPr>
        <p:spPr>
          <a:xfrm>
            <a:off x="12204700" y="-2277534"/>
            <a:ext cx="12192000" cy="18271069"/>
          </a:xfrm>
          <a:prstGeom prst="rect">
            <a:avLst/>
          </a:prstGeom>
        </p:spPr>
        <p:txBody>
          <a:bodyPr lIns="91439" tIns="45719" rIns="91439" bIns="45719">
            <a:noAutofit/>
          </a:bodyPr>
          <a:lstStyle/>
          <a:p>
            <a:pPr/>
          </a:p>
        </p:txBody>
      </p:sp>
      <p:sp>
        <p:nvSpPr>
          <p:cNvPr id="22" name="幻灯片标题"/>
          <p:cNvSpPr txBox="1"/>
          <p:nvPr>
            <p:ph type="title" hasCustomPrompt="1"/>
          </p:nvPr>
        </p:nvSpPr>
        <p:spPr>
          <a:xfrm>
            <a:off x="1270000" y="838200"/>
            <a:ext cx="9652000" cy="1549400"/>
          </a:xfrm>
          <a:prstGeom prst="rect">
            <a:avLst/>
          </a:prstGeom>
        </p:spPr>
        <p:txBody>
          <a:bodyPr/>
          <a:lstStyle>
            <a:lvl1pPr defTabSz="825500">
              <a:lnSpc>
                <a:spcPct val="80000"/>
              </a:lnSpc>
              <a:defRPr spc="-252" sz="8400">
                <a:gradFill flip="none" rotWithShape="1">
                  <a:gsLst>
                    <a:gs pos="0">
                      <a:srgbClr val="FFFFFF"/>
                    </a:gs>
                    <a:gs pos="100000">
                      <a:srgbClr val="929292"/>
                    </a:gs>
                  </a:gsLst>
                  <a:lin ang="5400000" scaled="0"/>
                </a:gradFill>
              </a:defRPr>
            </a:lvl1pPr>
          </a:lstStyle>
          <a:p>
            <a:pPr/>
            <a:r>
              <a:t>幻灯片标题</a:t>
            </a:r>
          </a:p>
        </p:txBody>
      </p:sp>
      <p:sp>
        <p:nvSpPr>
          <p:cNvPr id="23" name="正文级别 1…"/>
          <p:cNvSpPr txBox="1"/>
          <p:nvPr>
            <p:ph type="body" sz="half" idx="1" hasCustomPrompt="1"/>
          </p:nvPr>
        </p:nvSpPr>
        <p:spPr>
          <a:xfrm>
            <a:off x="1270000" y="4267200"/>
            <a:ext cx="9652000" cy="8432800"/>
          </a:xfrm>
          <a:prstGeom prst="rect">
            <a:avLst/>
          </a:prstGeom>
        </p:spPr>
        <p:txBody>
          <a:bodyPr/>
          <a:lstStyle>
            <a:lvl1pPr marL="558800" indent="-558800" algn="l" defTabSz="2438400">
              <a:spcBef>
                <a:spcPts val="2400"/>
              </a:spcBef>
              <a:buClr>
                <a:srgbClr val="FFFFFF"/>
              </a:buClr>
              <a:buSzPct val="100000"/>
              <a:buChar char="•"/>
              <a:defRPr b="0" sz="4800">
                <a:solidFill>
                  <a:srgbClr val="FFFFFF"/>
                </a:solidFill>
                <a:latin typeface="+mn-lt"/>
                <a:ea typeface="+mn-ea"/>
                <a:cs typeface="+mn-cs"/>
                <a:sym typeface="Microsoft YaHei"/>
              </a:defRPr>
            </a:lvl1pPr>
            <a:lvl2pPr marL="1117600" indent="-558800" algn="l" defTabSz="2438400">
              <a:spcBef>
                <a:spcPts val="2400"/>
              </a:spcBef>
              <a:buClr>
                <a:srgbClr val="FFFFFF"/>
              </a:buClr>
              <a:defRPr b="0" sz="4800">
                <a:solidFill>
                  <a:srgbClr val="FFFFFF"/>
                </a:solidFill>
                <a:latin typeface="+mn-lt"/>
                <a:ea typeface="+mn-ea"/>
                <a:cs typeface="+mn-cs"/>
                <a:sym typeface="Microsoft YaHei"/>
              </a:defRPr>
            </a:lvl2pPr>
            <a:lvl3pPr marL="1676400" indent="-558800" algn="l" defTabSz="2438400">
              <a:spcBef>
                <a:spcPts val="2400"/>
              </a:spcBef>
              <a:buClr>
                <a:srgbClr val="FFFFFF"/>
              </a:buClr>
              <a:defRPr b="0" sz="4800">
                <a:solidFill>
                  <a:srgbClr val="FFFFFF"/>
                </a:solidFill>
                <a:latin typeface="+mn-lt"/>
                <a:ea typeface="+mn-ea"/>
                <a:cs typeface="+mn-cs"/>
                <a:sym typeface="Microsoft YaHei"/>
              </a:defRPr>
            </a:lvl3pPr>
            <a:lvl4pPr marL="2235200" indent="-558800" algn="l" defTabSz="2438400">
              <a:spcBef>
                <a:spcPts val="2400"/>
              </a:spcBef>
              <a:buClr>
                <a:srgbClr val="FFFFFF"/>
              </a:buClr>
              <a:defRPr b="0" sz="4800">
                <a:solidFill>
                  <a:srgbClr val="FFFFFF"/>
                </a:solidFill>
                <a:latin typeface="+mn-lt"/>
                <a:ea typeface="+mn-ea"/>
                <a:cs typeface="+mn-cs"/>
                <a:sym typeface="Microsoft YaHei"/>
              </a:defRPr>
            </a:lvl4pPr>
            <a:lvl5pPr marL="2794000" indent="-558800" algn="l" defTabSz="2438400">
              <a:spcBef>
                <a:spcPts val="2400"/>
              </a:spcBef>
              <a:buClr>
                <a:srgbClr val="FFFFFF"/>
              </a:buClr>
              <a:defRPr b="0" sz="4800">
                <a:solidFill>
                  <a:srgbClr val="FFFFFF"/>
                </a:solidFill>
                <a:latin typeface="+mn-lt"/>
                <a:ea typeface="+mn-ea"/>
                <a:cs typeface="+mn-cs"/>
                <a:sym typeface="Microsoft YaHei"/>
              </a:defRPr>
            </a:lvl5pPr>
          </a:lstStyle>
          <a:p>
            <a:pPr/>
            <a:r>
              <a:t>幻灯片项目符号文本</a:t>
            </a:r>
          </a:p>
          <a:p>
            <a:pPr lvl="1"/>
            <a:r>
              <a:t/>
            </a:r>
          </a:p>
          <a:p>
            <a:pPr lvl="2"/>
            <a:r>
              <a:t/>
            </a:r>
          </a:p>
          <a:p>
            <a:pPr lvl="3"/>
            <a:r>
              <a:t/>
            </a:r>
          </a:p>
          <a:p>
            <a:pPr lvl="4"/>
            <a:r>
              <a:t/>
            </a:r>
          </a:p>
        </p:txBody>
      </p:sp>
      <p:sp>
        <p:nvSpPr>
          <p:cNvPr id="24" name="幻灯片副标题"/>
          <p:cNvSpPr txBox="1"/>
          <p:nvPr>
            <p:ph type="body" sz="quarter" idx="22" hasCustomPrompt="1"/>
          </p:nvPr>
        </p:nvSpPr>
        <p:spPr>
          <a:xfrm>
            <a:off x="1270000" y="2133600"/>
            <a:ext cx="9652000" cy="1016000"/>
          </a:xfrm>
          <a:prstGeom prst="rect">
            <a:avLst/>
          </a:prstGeom>
        </p:spPr>
        <p:txBody>
          <a:bodyPr/>
          <a:lstStyle>
            <a:lvl1pPr defTabSz="784225">
              <a:defRPr sz="5100"/>
            </a:lvl1pPr>
          </a:lstStyle>
          <a:p>
            <a:pPr/>
            <a:r>
              <a:t>幻灯片副标题</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32" name="章节标题"/>
          <p:cNvSpPr txBox="1"/>
          <p:nvPr>
            <p:ph type="title" hasCustomPrompt="1"/>
          </p:nvPr>
        </p:nvSpPr>
        <p:spPr>
          <a:xfrm>
            <a:off x="1270000" y="3289300"/>
            <a:ext cx="21844000" cy="3873500"/>
          </a:xfrm>
          <a:prstGeom prst="rect">
            <a:avLst/>
          </a:prstGeom>
        </p:spPr>
        <p:txBody>
          <a:bodyPr/>
          <a:lstStyle>
            <a:lvl1pPr defTabSz="825500">
              <a:defRPr>
                <a:gradFill flip="none" rotWithShape="1">
                  <a:gsLst>
                    <a:gs pos="0">
                      <a:srgbClr val="00FF00"/>
                    </a:gs>
                    <a:gs pos="100000">
                      <a:srgbClr val="007DFF"/>
                    </a:gs>
                  </a:gsLst>
                  <a:lin ang="3965999" scaled="0"/>
                </a:gradFill>
              </a:defRPr>
            </a:lvl1pPr>
          </a:lstStyle>
          <a:p>
            <a:pPr/>
            <a:r>
              <a:t>章节标题</a:t>
            </a:r>
          </a:p>
        </p:txBody>
      </p:sp>
      <p:sp>
        <p:nvSpPr>
          <p:cNvPr id="3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40" name="幻灯片标题"/>
          <p:cNvSpPr txBox="1"/>
          <p:nvPr>
            <p:ph type="title" hasCustomPrompt="1"/>
          </p:nvPr>
        </p:nvSpPr>
        <p:spPr>
          <a:xfrm>
            <a:off x="1270000" y="812800"/>
            <a:ext cx="21844000" cy="1557438"/>
          </a:xfrm>
          <a:prstGeom prst="rect">
            <a:avLst/>
          </a:prstGeom>
        </p:spPr>
        <p:txBody>
          <a:bodyPr/>
          <a:lstStyle>
            <a:lvl1pPr defTabSz="825500">
              <a:lnSpc>
                <a:spcPct val="80000"/>
              </a:lnSpc>
              <a:defRPr spc="-252" sz="8400">
                <a:gradFill flip="none" rotWithShape="1">
                  <a:gsLst>
                    <a:gs pos="0">
                      <a:srgbClr val="FFFFFF"/>
                    </a:gs>
                    <a:gs pos="100000">
                      <a:srgbClr val="929292"/>
                    </a:gs>
                  </a:gsLst>
                  <a:lin ang="5400000" scaled="0"/>
                </a:gradFill>
              </a:defRPr>
            </a:lvl1pPr>
          </a:lstStyle>
          <a:p>
            <a:pPr/>
            <a:r>
              <a:t>幻灯片标题</a:t>
            </a:r>
          </a:p>
        </p:txBody>
      </p:sp>
      <p:sp>
        <p:nvSpPr>
          <p:cNvPr id="41" name="正文级别 1…"/>
          <p:cNvSpPr txBox="1"/>
          <p:nvPr>
            <p:ph type="body" sz="quarter" idx="1" hasCustomPrompt="1"/>
          </p:nvPr>
        </p:nvSpPr>
        <p:spPr>
          <a:xfrm>
            <a:off x="1270000" y="2133600"/>
            <a:ext cx="21844000" cy="1016000"/>
          </a:xfrm>
          <a:prstGeom prst="rect">
            <a:avLst/>
          </a:prstGeom>
        </p:spPr>
        <p:txBody>
          <a:bodyPr/>
          <a:lstStyle>
            <a:lvl1pPr defTabSz="784225">
              <a:defRPr sz="5100"/>
            </a:lvl1pPr>
            <a:lvl2pPr marL="1152525" indent="-593725" defTabSz="784225">
              <a:defRPr sz="5100"/>
            </a:lvl2pPr>
            <a:lvl3pPr marL="1711325" indent="-593725" defTabSz="784225">
              <a:defRPr sz="5100"/>
            </a:lvl3pPr>
            <a:lvl4pPr marL="2270125" indent="-593725" defTabSz="784225">
              <a:defRPr sz="5100"/>
            </a:lvl4pPr>
            <a:lvl5pPr marL="2828925" indent="-593725" defTabSz="784225">
              <a:defRPr sz="5100"/>
            </a:lvl5pPr>
          </a:lstStyle>
          <a:p>
            <a:pPr/>
            <a:r>
              <a:t>幻灯片副标题</a:t>
            </a:r>
          </a:p>
          <a:p>
            <a:pPr lvl="1"/>
            <a:r>
              <a:t/>
            </a:r>
          </a:p>
          <a:p>
            <a:pPr lvl="2"/>
            <a:r>
              <a:t/>
            </a:r>
          </a:p>
          <a:p>
            <a:pPr lvl="3"/>
            <a:r>
              <a:t/>
            </a:r>
          </a:p>
          <a:p>
            <a:pPr lvl="4"/>
            <a:r>
              <a:t/>
            </a:r>
          </a:p>
        </p:txBody>
      </p:sp>
      <p:sp>
        <p:nvSpPr>
          <p:cNvPr id="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49" name="议程标题"/>
          <p:cNvSpPr txBox="1"/>
          <p:nvPr>
            <p:ph type="title" hasCustomPrompt="1"/>
          </p:nvPr>
        </p:nvSpPr>
        <p:spPr>
          <a:xfrm>
            <a:off x="1270000" y="812800"/>
            <a:ext cx="21844000" cy="1562100"/>
          </a:xfrm>
          <a:prstGeom prst="rect">
            <a:avLst/>
          </a:prstGeom>
        </p:spPr>
        <p:txBody>
          <a:bodyPr/>
          <a:lstStyle>
            <a:lvl1pPr defTabSz="825500">
              <a:lnSpc>
                <a:spcPct val="80000"/>
              </a:lnSpc>
              <a:defRPr spc="-252" sz="8400">
                <a:gradFill flip="none" rotWithShape="1">
                  <a:gsLst>
                    <a:gs pos="0">
                      <a:srgbClr val="FFFFFF"/>
                    </a:gs>
                    <a:gs pos="100000">
                      <a:srgbClr val="929292"/>
                    </a:gs>
                  </a:gsLst>
                  <a:lin ang="5400000" scaled="0"/>
                </a:gradFill>
              </a:defRPr>
            </a:lvl1pPr>
          </a:lstStyle>
          <a:p>
            <a:pPr/>
            <a:r>
              <a:t>议程标题</a:t>
            </a:r>
          </a:p>
        </p:txBody>
      </p:sp>
      <p:sp>
        <p:nvSpPr>
          <p:cNvPr id="50" name="正文级别 1…"/>
          <p:cNvSpPr txBox="1"/>
          <p:nvPr>
            <p:ph type="body" sz="quarter" idx="1" hasCustomPrompt="1"/>
          </p:nvPr>
        </p:nvSpPr>
        <p:spPr>
          <a:xfrm>
            <a:off x="1270000" y="2133600"/>
            <a:ext cx="21844000" cy="1016000"/>
          </a:xfrm>
          <a:prstGeom prst="rect">
            <a:avLst/>
          </a:prstGeom>
        </p:spPr>
        <p:txBody>
          <a:bodyPr/>
          <a:lstStyle>
            <a:lvl1pPr defTabSz="784225">
              <a:defRPr sz="5100"/>
            </a:lvl1pPr>
            <a:lvl2pPr marL="1152525" indent="-593725" defTabSz="784225">
              <a:defRPr sz="5100"/>
            </a:lvl2pPr>
            <a:lvl3pPr marL="1711325" indent="-593725" defTabSz="784225">
              <a:defRPr sz="5100"/>
            </a:lvl3pPr>
            <a:lvl4pPr marL="2270125" indent="-593725" defTabSz="784225">
              <a:defRPr sz="5100"/>
            </a:lvl4pPr>
            <a:lvl5pPr marL="2828925" indent="-593725" defTabSz="784225">
              <a:defRPr sz="5100"/>
            </a:lvl5pPr>
          </a:lstStyle>
          <a:p>
            <a:pPr/>
            <a:r>
              <a:t>议程副标题</a:t>
            </a:r>
          </a:p>
          <a:p>
            <a:pPr lvl="1"/>
            <a:r>
              <a:t/>
            </a:r>
          </a:p>
          <a:p>
            <a:pPr lvl="2"/>
            <a:r>
              <a:t/>
            </a:r>
          </a:p>
          <a:p>
            <a:pPr lvl="3"/>
            <a:r>
              <a:t/>
            </a:r>
          </a:p>
          <a:p>
            <a:pPr lvl="4"/>
            <a:r>
              <a:t/>
            </a:r>
          </a:p>
        </p:txBody>
      </p:sp>
      <p:sp>
        <p:nvSpPr>
          <p:cNvPr id="51" name="正文级别 1…"/>
          <p:cNvSpPr txBox="1"/>
          <p:nvPr>
            <p:ph type="body" idx="21" hasCustomPrompt="1"/>
          </p:nvPr>
        </p:nvSpPr>
        <p:spPr>
          <a:xfrm>
            <a:off x="1270000" y="4267200"/>
            <a:ext cx="21844000" cy="8432800"/>
          </a:xfrm>
          <a:prstGeom prst="rect">
            <a:avLst/>
          </a:prstGeom>
        </p:spPr>
        <p:txBody>
          <a:bodyPr/>
          <a:lstStyle>
            <a:lvl1pPr algn="l" defTabSz="825500">
              <a:spcBef>
                <a:spcPts val="2400"/>
              </a:spcBef>
              <a:defRPr b="0" spc="-99" sz="5500">
                <a:solidFill>
                  <a:srgbClr val="FFFFFF"/>
                </a:solidFill>
                <a:latin typeface="+mn-lt"/>
                <a:ea typeface="+mn-ea"/>
                <a:cs typeface="+mn-cs"/>
                <a:sym typeface="Microsoft YaHei"/>
              </a:defRPr>
            </a:lvl1pPr>
          </a:lstStyle>
          <a:p>
            <a:pPr/>
            <a:r>
              <a:t>议程主题</a:t>
            </a:r>
          </a:p>
        </p:txBody>
      </p:sp>
      <p:sp>
        <p:nvSpPr>
          <p:cNvPr id="5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59" name="正文级别 1…"/>
          <p:cNvSpPr txBox="1"/>
          <p:nvPr>
            <p:ph type="body" sz="half" idx="1" hasCustomPrompt="1"/>
          </p:nvPr>
        </p:nvSpPr>
        <p:spPr>
          <a:xfrm>
            <a:off x="1270000" y="4546600"/>
            <a:ext cx="21844000" cy="4678065"/>
          </a:xfrm>
          <a:prstGeom prst="rect">
            <a:avLst/>
          </a:prstGeom>
        </p:spPr>
        <p:txBody>
          <a:bodyPr anchor="ctr"/>
          <a:lstStyle>
            <a:lvl1pPr defTabSz="2438400">
              <a:defRPr spc="-252" sz="8400">
                <a:gradFill flip="none" rotWithShape="1">
                  <a:gsLst>
                    <a:gs pos="0">
                      <a:srgbClr val="FFFFFF"/>
                    </a:gs>
                    <a:gs pos="100000">
                      <a:srgbClr val="929292"/>
                    </a:gs>
                  </a:gsLst>
                  <a:lin ang="5400000" scaled="0"/>
                </a:gradFill>
              </a:defRPr>
            </a:lvl1pPr>
            <a:lvl2pPr marL="0" indent="0" defTabSz="2438400">
              <a:buSzTx/>
              <a:buNone/>
              <a:defRPr spc="-252" sz="8400">
                <a:gradFill flip="none" rotWithShape="1">
                  <a:gsLst>
                    <a:gs pos="0">
                      <a:srgbClr val="FFFFFF"/>
                    </a:gs>
                    <a:gs pos="100000">
                      <a:srgbClr val="929292"/>
                    </a:gs>
                  </a:gsLst>
                  <a:lin ang="5400000" scaled="0"/>
                </a:gradFill>
              </a:defRPr>
            </a:lvl2pPr>
            <a:lvl3pPr marL="0" indent="0" defTabSz="2438400">
              <a:buSzTx/>
              <a:buNone/>
              <a:defRPr spc="-252" sz="8400">
                <a:gradFill flip="none" rotWithShape="1">
                  <a:gsLst>
                    <a:gs pos="0">
                      <a:srgbClr val="FFFFFF"/>
                    </a:gs>
                    <a:gs pos="100000">
                      <a:srgbClr val="929292"/>
                    </a:gs>
                  </a:gsLst>
                  <a:lin ang="5400000" scaled="0"/>
                </a:gradFill>
              </a:defRPr>
            </a:lvl3pPr>
            <a:lvl4pPr marL="0" indent="0" defTabSz="2438400">
              <a:buSzTx/>
              <a:buNone/>
              <a:defRPr spc="-252" sz="8400">
                <a:gradFill flip="none" rotWithShape="1">
                  <a:gsLst>
                    <a:gs pos="0">
                      <a:srgbClr val="FFFFFF"/>
                    </a:gs>
                    <a:gs pos="100000">
                      <a:srgbClr val="929292"/>
                    </a:gs>
                  </a:gsLst>
                  <a:lin ang="5400000" scaled="0"/>
                </a:gradFill>
              </a:defRPr>
            </a:lvl4pPr>
            <a:lvl5pPr marL="0" indent="0" defTabSz="2438400">
              <a:buSzTx/>
              <a:buNone/>
              <a:defRPr spc="-252" sz="8400">
                <a:gradFill flip="none" rotWithShape="1">
                  <a:gsLst>
                    <a:gs pos="0">
                      <a:srgbClr val="FFFFFF"/>
                    </a:gs>
                    <a:gs pos="100000">
                      <a:srgbClr val="929292"/>
                    </a:gs>
                  </a:gsLst>
                  <a:lin ang="5400000" scaled="0"/>
                </a:gradFill>
              </a:defRPr>
            </a:lvl5pPr>
          </a:lstStyle>
          <a:p>
            <a:pPr/>
            <a:r>
              <a:t>说明</a:t>
            </a:r>
          </a:p>
          <a:p>
            <a:pPr lvl="1"/>
            <a:r>
              <a:t/>
            </a:r>
          </a:p>
          <a:p>
            <a:pPr lvl="2"/>
            <a:r>
              <a:t/>
            </a:r>
          </a:p>
          <a:p>
            <a:pPr lvl="3"/>
            <a:r>
              <a:t/>
            </a:r>
          </a:p>
          <a:p>
            <a:pPr lvl="4"/>
            <a:r>
              <a:t/>
            </a:r>
          </a:p>
        </p:txBody>
      </p:sp>
      <p:sp>
        <p:nvSpPr>
          <p:cNvPr id="6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67" name="正文级别 1…"/>
          <p:cNvSpPr txBox="1"/>
          <p:nvPr>
            <p:ph type="body" sz="half" idx="1" hasCustomPrompt="1"/>
          </p:nvPr>
        </p:nvSpPr>
        <p:spPr>
          <a:xfrm>
            <a:off x="1270000" y="3906096"/>
            <a:ext cx="21844000" cy="4488604"/>
          </a:xfrm>
          <a:prstGeom prst="rect">
            <a:avLst/>
          </a:prstGeom>
        </p:spPr>
        <p:txBody>
          <a:bodyPr anchor="b"/>
          <a:lstStyle>
            <a:lvl1pPr defTabSz="2438337">
              <a:lnSpc>
                <a:spcPct val="80000"/>
              </a:lnSpc>
              <a:defRPr spc="-448" sz="22400">
                <a:gradFill flip="none" rotWithShape="1">
                  <a:gsLst>
                    <a:gs pos="0">
                      <a:srgbClr val="00E8FF"/>
                    </a:gs>
                    <a:gs pos="100000">
                      <a:srgbClr val="FF00F7"/>
                    </a:gs>
                  </a:gsLst>
                  <a:lin ang="3967760" scaled="0"/>
                </a:gradFill>
              </a:defRPr>
            </a:lvl1pPr>
            <a:lvl2pPr marL="0" indent="0" defTabSz="2438337">
              <a:lnSpc>
                <a:spcPct val="80000"/>
              </a:lnSpc>
              <a:buSzTx/>
              <a:buNone/>
              <a:defRPr spc="-448" sz="22400">
                <a:gradFill flip="none" rotWithShape="1">
                  <a:gsLst>
                    <a:gs pos="0">
                      <a:srgbClr val="00E8FF"/>
                    </a:gs>
                    <a:gs pos="100000">
                      <a:srgbClr val="FF00F7"/>
                    </a:gs>
                  </a:gsLst>
                  <a:lin ang="3967760" scaled="0"/>
                </a:gradFill>
              </a:defRPr>
            </a:lvl2pPr>
            <a:lvl3pPr marL="0" indent="0" defTabSz="2438337">
              <a:lnSpc>
                <a:spcPct val="80000"/>
              </a:lnSpc>
              <a:buSzTx/>
              <a:buNone/>
              <a:defRPr spc="-448" sz="22400">
                <a:gradFill flip="none" rotWithShape="1">
                  <a:gsLst>
                    <a:gs pos="0">
                      <a:srgbClr val="00E8FF"/>
                    </a:gs>
                    <a:gs pos="100000">
                      <a:srgbClr val="FF00F7"/>
                    </a:gs>
                  </a:gsLst>
                  <a:lin ang="3967760" scaled="0"/>
                </a:gradFill>
              </a:defRPr>
            </a:lvl3pPr>
            <a:lvl4pPr marL="0" indent="0" defTabSz="2438337">
              <a:lnSpc>
                <a:spcPct val="80000"/>
              </a:lnSpc>
              <a:buSzTx/>
              <a:buNone/>
              <a:defRPr spc="-448" sz="22400">
                <a:gradFill flip="none" rotWithShape="1">
                  <a:gsLst>
                    <a:gs pos="0">
                      <a:srgbClr val="00E8FF"/>
                    </a:gs>
                    <a:gs pos="100000">
                      <a:srgbClr val="FF00F7"/>
                    </a:gs>
                  </a:gsLst>
                  <a:lin ang="3967760" scaled="0"/>
                </a:gradFill>
              </a:defRPr>
            </a:lvl4pPr>
            <a:lvl5pPr marL="0" indent="0" defTabSz="2438337">
              <a:lnSpc>
                <a:spcPct val="80000"/>
              </a:lnSpc>
              <a:buSzTx/>
              <a:buNone/>
              <a:defRPr spc="-448" sz="22400">
                <a:gradFill flip="none" rotWithShape="1">
                  <a:gsLst>
                    <a:gs pos="0">
                      <a:srgbClr val="00E8FF"/>
                    </a:gs>
                    <a:gs pos="100000">
                      <a:srgbClr val="FF00F7"/>
                    </a:gs>
                  </a:gsLst>
                  <a:lin ang="3967760" scaled="0"/>
                </a:gradFill>
              </a:defRPr>
            </a:lvl5pPr>
          </a:lstStyle>
          <a:p>
            <a:pPr/>
            <a:r>
              <a:t>100%</a:t>
            </a:r>
          </a:p>
          <a:p>
            <a:pPr lvl="1"/>
            <a:r>
              <a:t/>
            </a:r>
          </a:p>
          <a:p>
            <a:pPr lvl="2"/>
            <a:r>
              <a:t/>
            </a:r>
          </a:p>
          <a:p>
            <a:pPr lvl="3"/>
            <a:r>
              <a:t/>
            </a:r>
          </a:p>
          <a:p>
            <a:pPr lvl="4"/>
            <a:r>
              <a:t/>
            </a:r>
          </a:p>
        </p:txBody>
      </p:sp>
      <p:sp>
        <p:nvSpPr>
          <p:cNvPr id="68" name="事实信息"/>
          <p:cNvSpPr txBox="1"/>
          <p:nvPr>
            <p:ph type="body" sz="quarter" idx="21" hasCustomPrompt="1"/>
          </p:nvPr>
        </p:nvSpPr>
        <p:spPr>
          <a:xfrm>
            <a:off x="1270000" y="8521700"/>
            <a:ext cx="21844000" cy="1016000"/>
          </a:xfrm>
          <a:prstGeom prst="rect">
            <a:avLst/>
          </a:prstGeom>
        </p:spPr>
        <p:txBody>
          <a:bodyPr/>
          <a:lstStyle>
            <a:lvl1pPr defTabSz="825500">
              <a:defRPr sz="4400"/>
            </a:lvl1pPr>
          </a:lstStyle>
          <a:p>
            <a:pPr/>
            <a:r>
              <a:t>事实信息</a:t>
            </a:r>
          </a:p>
        </p:txBody>
      </p:sp>
      <p:sp>
        <p:nvSpPr>
          <p:cNvPr id="6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76" name="正文级别 1…"/>
          <p:cNvSpPr txBox="1"/>
          <p:nvPr>
            <p:ph type="body" sz="quarter" idx="1" hasCustomPrompt="1"/>
          </p:nvPr>
        </p:nvSpPr>
        <p:spPr>
          <a:xfrm>
            <a:off x="1270000" y="11155085"/>
            <a:ext cx="21844000" cy="832614"/>
          </a:xfrm>
          <a:prstGeom prst="rect">
            <a:avLst/>
          </a:prstGeom>
        </p:spPr>
        <p:txBody>
          <a:bodyPr anchor="ctr"/>
          <a:lstStyle>
            <a:lvl1pPr defTabSz="784225">
              <a:defRPr sz="4100"/>
            </a:lvl1pPr>
            <a:lvl2pPr marL="1036108" indent="-477308" defTabSz="784225">
              <a:defRPr sz="4100"/>
            </a:lvl2pPr>
            <a:lvl3pPr marL="1594908" indent="-477308" defTabSz="784225">
              <a:defRPr sz="4100"/>
            </a:lvl3pPr>
            <a:lvl4pPr marL="2153708" indent="-477308" defTabSz="784225">
              <a:defRPr sz="4100"/>
            </a:lvl4pPr>
            <a:lvl5pPr marL="2712508" indent="-477308" defTabSz="784225">
              <a:defRPr sz="4100"/>
            </a:lvl5pPr>
          </a:lstStyle>
          <a:p>
            <a:pPr/>
            <a:r>
              <a:t>属性</a:t>
            </a:r>
          </a:p>
          <a:p>
            <a:pPr lvl="1"/>
            <a:r>
              <a:t/>
            </a:r>
          </a:p>
          <a:p>
            <a:pPr lvl="2"/>
            <a:r>
              <a:t/>
            </a:r>
          </a:p>
          <a:p>
            <a:pPr lvl="3"/>
            <a:r>
              <a:t/>
            </a:r>
          </a:p>
          <a:p>
            <a:pPr lvl="4"/>
            <a:r>
              <a:t/>
            </a:r>
          </a:p>
        </p:txBody>
      </p:sp>
      <p:sp>
        <p:nvSpPr>
          <p:cNvPr id="77" name="正文级别 1…"/>
          <p:cNvSpPr txBox="1"/>
          <p:nvPr>
            <p:ph type="body" sz="half" idx="21" hasCustomPrompt="1"/>
          </p:nvPr>
        </p:nvSpPr>
        <p:spPr>
          <a:xfrm>
            <a:off x="1270000" y="4659369"/>
            <a:ext cx="21844000" cy="4394202"/>
          </a:xfrm>
          <a:prstGeom prst="rect">
            <a:avLst/>
          </a:prstGeom>
        </p:spPr>
        <p:txBody>
          <a:bodyPr anchor="ctr"/>
          <a:lstStyle/>
          <a:p>
            <a:pPr lvl="4" marL="0" indent="2084832" defTabSz="1853183">
              <a:lnSpc>
                <a:spcPct val="80000"/>
              </a:lnSpc>
              <a:buSzTx/>
              <a:buNone/>
              <a:defRPr spc="-127" sz="6384">
                <a:gradFill flip="none" rotWithShape="1">
                  <a:gsLst>
                    <a:gs pos="0">
                      <a:srgbClr val="FF00D8"/>
                    </a:gs>
                    <a:gs pos="100000">
                      <a:srgbClr val="FFFD00"/>
                    </a:gs>
                  </a:gsLst>
                  <a:lin ang="2700000" scaled="0"/>
                </a:gradFill>
              </a:defRPr>
            </a:pPr>
            <a:r>
              <a:t>“著名引文”
</a:t>
            </a:r>
          </a:p>
        </p:txBody>
      </p:sp>
      <p:sp>
        <p:nvSpPr>
          <p:cNvPr id="7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85" name="482346840_2880x1920.jp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86" name="908252162_2439x1626.jpg"/>
          <p:cNvSpPr/>
          <p:nvPr>
            <p:ph type="pic" sz="half" idx="22"/>
          </p:nvPr>
        </p:nvSpPr>
        <p:spPr>
          <a:xfrm>
            <a:off x="12192000" y="-641352"/>
            <a:ext cx="12192000" cy="8128002"/>
          </a:xfrm>
          <a:prstGeom prst="rect">
            <a:avLst/>
          </a:prstGeom>
        </p:spPr>
        <p:txBody>
          <a:bodyPr lIns="91439" tIns="45719" rIns="91439" bIns="45719">
            <a:noAutofit/>
          </a:bodyPr>
          <a:lstStyle/>
          <a:p>
            <a:pPr/>
          </a:p>
        </p:txBody>
      </p:sp>
      <p:sp>
        <p:nvSpPr>
          <p:cNvPr id="87" name="579215462_1440x2158.jpg"/>
          <p:cNvSpPr/>
          <p:nvPr>
            <p:ph type="pic" idx="23"/>
          </p:nvPr>
        </p:nvSpPr>
        <p:spPr>
          <a:xfrm>
            <a:off x="-2" y="-2258501"/>
            <a:ext cx="12166602" cy="18233004"/>
          </a:xfrm>
          <a:prstGeom prst="rect">
            <a:avLst/>
          </a:prstGeom>
        </p:spPr>
        <p:txBody>
          <a:bodyPr lIns="91439" tIns="45719" rIns="91439" bIns="45719">
            <a:noAutofit/>
          </a:bodyPr>
          <a:lstStyle/>
          <a:p>
            <a:pPr/>
          </a:p>
        </p:txBody>
      </p:sp>
      <p:sp>
        <p:nvSpPr>
          <p:cNvPr id="8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101"/>
            </a:gs>
            <a:gs pos="100000">
              <a:srgbClr val="001D24"/>
            </a:gs>
          </a:gsLst>
          <a:lin ang="5400000" scaled="0"/>
        </a:gradFill>
      </p:bgPr>
    </p:bg>
    <p:spTree>
      <p:nvGrpSpPr>
        <p:cNvPr id="1" name=""/>
        <p:cNvGrpSpPr/>
        <p:nvPr/>
      </p:nvGrpSpPr>
      <p:grpSpPr>
        <a:xfrm>
          <a:off x="0" y="0"/>
          <a:ext cx="0" cy="0"/>
          <a:chOff x="0" y="0"/>
          <a:chExt cx="0" cy="0"/>
        </a:xfrm>
      </p:grpSpPr>
      <p:sp>
        <p:nvSpPr>
          <p:cNvPr id="2" name="演示文稿标题"/>
          <p:cNvSpPr txBox="1"/>
          <p:nvPr>
            <p:ph type="title" hasCustomPrompt="1"/>
          </p:nvPr>
        </p:nvSpPr>
        <p:spPr>
          <a:xfrm>
            <a:off x="1270000" y="3289300"/>
            <a:ext cx="21844000" cy="38794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演示文稿标题</a:t>
            </a:r>
          </a:p>
        </p:txBody>
      </p:sp>
      <p:sp>
        <p:nvSpPr>
          <p:cNvPr id="3" name="正文级别 1…"/>
          <p:cNvSpPr txBox="1"/>
          <p:nvPr>
            <p:ph type="body" idx="1" hasCustomPrompt="1"/>
          </p:nvPr>
        </p:nvSpPr>
        <p:spPr>
          <a:xfrm>
            <a:off x="1270000" y="12160429"/>
            <a:ext cx="21844000" cy="6940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作者和日期</a:t>
            </a:r>
          </a:p>
          <a:p>
            <a:pPr lvl="1"/>
            <a:r>
              <a:t/>
            </a:r>
          </a:p>
          <a:p>
            <a:pPr lvl="2"/>
            <a:r>
              <a:t/>
            </a:r>
          </a:p>
          <a:p>
            <a:pPr lvl="3"/>
            <a:r>
              <a:t/>
            </a:r>
          </a:p>
          <a:p>
            <a:pPr lvl="4"/>
            <a:r>
              <a:t/>
            </a:r>
          </a:p>
        </p:txBody>
      </p:sp>
      <p:sp>
        <p:nvSpPr>
          <p:cNvPr id="4" name="幻灯片编号"/>
          <p:cNvSpPr txBox="1"/>
          <p:nvPr>
            <p:ph type="sldNum" sz="quarter" idx="2"/>
          </p:nvPr>
        </p:nvSpPr>
        <p:spPr>
          <a:xfrm>
            <a:off x="11973111" y="13116307"/>
            <a:ext cx="425078" cy="431801"/>
          </a:xfrm>
          <a:prstGeom prst="rect">
            <a:avLst/>
          </a:prstGeom>
          <a:ln w="12700">
            <a:miter lim="400000"/>
          </a:ln>
        </p:spPr>
        <p:txBody>
          <a:bodyPr wrap="none" lIns="50800" tIns="50800" rIns="50800" bIns="50800" anchor="b">
            <a:spAutoFit/>
          </a:bodyPr>
          <a:lstStyle>
            <a:lvl1pPr>
              <a:defRPr sz="2200">
                <a:solidFill>
                  <a:srgbClr val="FFFFFF"/>
                </a:solidFill>
                <a:latin typeface="+mn-lt"/>
                <a:ea typeface="+mn-ea"/>
                <a:cs typeface="+mn-cs"/>
                <a:sym typeface="Microsoft YaHei"/>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0" scaled="0"/>
          </a:gradFill>
          <a:uFillTx/>
          <a:latin typeface="+mj-lt"/>
          <a:ea typeface="+mj-ea"/>
          <a:cs typeface="+mj-cs"/>
          <a:sym typeface="Helvetica"/>
        </a:defRPr>
      </a:lvl1pPr>
      <a:lvl2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0" scaled="0"/>
          </a:gradFill>
          <a:uFillTx/>
          <a:latin typeface="+mj-lt"/>
          <a:ea typeface="+mj-ea"/>
          <a:cs typeface="+mj-cs"/>
          <a:sym typeface="Helvetica"/>
        </a:defRPr>
      </a:lvl2pPr>
      <a:lvl3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0" scaled="0"/>
          </a:gradFill>
          <a:uFillTx/>
          <a:latin typeface="+mj-lt"/>
          <a:ea typeface="+mj-ea"/>
          <a:cs typeface="+mj-cs"/>
          <a:sym typeface="Helvetica"/>
        </a:defRPr>
      </a:lvl3pPr>
      <a:lvl4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0" scaled="0"/>
          </a:gradFill>
          <a:uFillTx/>
          <a:latin typeface="+mj-lt"/>
          <a:ea typeface="+mj-ea"/>
          <a:cs typeface="+mj-cs"/>
          <a:sym typeface="Helvetica"/>
        </a:defRPr>
      </a:lvl4pPr>
      <a:lvl5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0" scaled="0"/>
          </a:gradFill>
          <a:uFillTx/>
          <a:latin typeface="+mj-lt"/>
          <a:ea typeface="+mj-ea"/>
          <a:cs typeface="+mj-cs"/>
          <a:sym typeface="Helvetica"/>
        </a:defRPr>
      </a:lvl5pPr>
      <a:lvl6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0" scaled="0"/>
          </a:gradFill>
          <a:uFillTx/>
          <a:latin typeface="+mj-lt"/>
          <a:ea typeface="+mj-ea"/>
          <a:cs typeface="+mj-cs"/>
          <a:sym typeface="Helvetica"/>
        </a:defRPr>
      </a:lvl6pPr>
      <a:lvl7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0" scaled="0"/>
          </a:gradFill>
          <a:uFillTx/>
          <a:latin typeface="+mj-lt"/>
          <a:ea typeface="+mj-ea"/>
          <a:cs typeface="+mj-cs"/>
          <a:sym typeface="Helvetica"/>
        </a:defRPr>
      </a:lvl7pPr>
      <a:lvl8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0" scaled="0"/>
          </a:gradFill>
          <a:uFillTx/>
          <a:latin typeface="+mj-lt"/>
          <a:ea typeface="+mj-ea"/>
          <a:cs typeface="+mj-cs"/>
          <a:sym typeface="Helvetica"/>
        </a:defRPr>
      </a:lvl8pPr>
      <a:lvl9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0" scaled="0"/>
          </a:gradFill>
          <a:uFillTx/>
          <a:latin typeface="+mj-lt"/>
          <a:ea typeface="+mj-ea"/>
          <a:cs typeface="+mj-cs"/>
          <a:sym typeface="Helvetica"/>
        </a:defRPr>
      </a:lvl9pPr>
    </p:titleStyle>
    <p:bodyStyle>
      <a:lvl1pPr marL="0" marR="0" indent="0" algn="ctr" defTabSz="792479" rtl="0" latinLnBrk="0">
        <a:lnSpc>
          <a:spcPct val="100000"/>
        </a:lnSpc>
        <a:spcBef>
          <a:spcPts val="0"/>
        </a:spcBef>
        <a:spcAft>
          <a:spcPts val="0"/>
        </a:spcAft>
        <a:buClrTx/>
        <a:buSzTx/>
        <a:buFontTx/>
        <a:buNone/>
        <a:tabLst/>
        <a:defRPr b="1" baseline="0" cap="none" i="0" spc="0" strike="noStrike" sz="3300" u="none">
          <a:solidFill>
            <a:srgbClr val="D5D5D5"/>
          </a:solidFill>
          <a:uFillTx/>
          <a:latin typeface="+mj-lt"/>
          <a:ea typeface="+mj-ea"/>
          <a:cs typeface="+mj-cs"/>
          <a:sym typeface="Helvetica"/>
        </a:defRPr>
      </a:lvl1pPr>
      <a:lvl2pPr marL="9429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2pPr>
      <a:lvl3pPr marL="15017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3pPr>
      <a:lvl4pPr marL="20605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4pPr>
      <a:lvl5pPr marL="26193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5pPr>
      <a:lvl6pPr marL="31781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6pPr>
      <a:lvl7pPr marL="37369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7pPr>
      <a:lvl8pPr marL="42957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8pPr>
      <a:lvl9pPr marL="48545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1pPr>
      <a:lvl2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2pPr>
      <a:lvl3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3pPr>
      <a:lvl4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4pPr>
      <a:lvl5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5pPr>
      <a:lvl6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6pPr>
      <a:lvl7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7pPr>
      <a:lvl8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8pPr>
      <a:lvl9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e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png"/><Relationship Id="rId9" Type="http://schemas.openxmlformats.org/officeDocument/2006/relationships/image" Target="../media/image1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2.png"/><Relationship Id="rId16" Type="http://schemas.openxmlformats.org/officeDocument/2006/relationships/image" Target="../media/image3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e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12" name="Rectangle"/>
          <p:cNvSpPr/>
          <p:nvPr/>
        </p:nvSpPr>
        <p:spPr>
          <a:xfrm>
            <a:off x="0" y="-44450"/>
            <a:ext cx="24384000" cy="13716000"/>
          </a:xfrm>
          <a:prstGeom prst="rect">
            <a:avLst/>
          </a:prstGeom>
          <a:solidFill>
            <a:srgbClr val="000000">
              <a:alpha val="69846"/>
            </a:srgbClr>
          </a:solidFill>
          <a:ln w="12700">
            <a:miter lim="400000"/>
          </a:ln>
        </p:spPr>
        <p:txBody>
          <a:bodyPr lIns="50800" tIns="50800" rIns="50800" bIns="50800" anchor="ctr"/>
          <a:lstStyle/>
          <a:p>
            <a:pPr defTabSz="457200">
              <a:defRPr b="1" sz="3200">
                <a:solidFill>
                  <a:srgbClr val="212121"/>
                </a:solidFill>
              </a:defRPr>
            </a:pPr>
          </a:p>
        </p:txBody>
      </p:sp>
      <p:sp>
        <p:nvSpPr>
          <p:cNvPr id="113" name="在Web2.0的世界里，直播已成为大众茶余饭后的重要娱乐活动，这也使直播这个赛道孵化出数不胜数的亿万富翁。随着Web3.0的时代到来，传统的直播平台与功能并不能满足Web3.0的用户与观众。"/>
          <p:cNvSpPr txBox="1"/>
          <p:nvPr/>
        </p:nvSpPr>
        <p:spPr>
          <a:xfrm>
            <a:off x="9588310" y="7537450"/>
            <a:ext cx="12687687" cy="647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50000"/>
              </a:lnSpc>
              <a:defRPr b="1" sz="3600">
                <a:solidFill>
                  <a:srgbClr val="FFFFFF"/>
                </a:solidFill>
              </a:defRPr>
            </a:lvl1pPr>
          </a:lstStyle>
          <a:p>
            <a:pPr/>
            <a:r>
              <a:t>The Exclusive Web 3.0 Live-Streaming Service Platform</a:t>
            </a:r>
          </a:p>
        </p:txBody>
      </p:sp>
      <p:pic>
        <p:nvPicPr>
          <p:cNvPr id="114" name="图片 3" descr="图片 3"/>
          <p:cNvPicPr>
            <a:picLocks noChangeAspect="1"/>
          </p:cNvPicPr>
          <p:nvPr/>
        </p:nvPicPr>
        <p:blipFill>
          <a:blip r:embed="rId4">
            <a:extLst/>
          </a:blip>
          <a:stretch>
            <a:fillRect/>
          </a:stretch>
        </p:blipFill>
        <p:spPr>
          <a:xfrm>
            <a:off x="7938031" y="5461089"/>
            <a:ext cx="8507937" cy="143492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18" name="Rectangle"/>
          <p:cNvSpPr/>
          <p:nvPr/>
        </p:nvSpPr>
        <p:spPr>
          <a:xfrm>
            <a:off x="0" y="0"/>
            <a:ext cx="24384000" cy="13716000"/>
          </a:xfrm>
          <a:prstGeom prst="rect">
            <a:avLst/>
          </a:prstGeom>
          <a:solidFill>
            <a:srgbClr val="000000">
              <a:alpha val="69846"/>
            </a:srgbClr>
          </a:solidFill>
          <a:ln w="12700">
            <a:miter lim="400000"/>
          </a:ln>
        </p:spPr>
        <p:txBody>
          <a:bodyPr lIns="50800" tIns="50800" rIns="50800" bIns="50800" anchor="ctr"/>
          <a:lstStyle/>
          <a:p>
            <a:pPr defTabSz="457200">
              <a:defRPr b="1" sz="3200">
                <a:solidFill>
                  <a:srgbClr val="212121"/>
                </a:solidFill>
              </a:defRPr>
            </a:pPr>
          </a:p>
        </p:txBody>
      </p:sp>
      <p:grpSp>
        <p:nvGrpSpPr>
          <p:cNvPr id="121" name="组合 2"/>
          <p:cNvGrpSpPr/>
          <p:nvPr/>
        </p:nvGrpSpPr>
        <p:grpSpPr>
          <a:xfrm>
            <a:off x="2985621" y="6806055"/>
            <a:ext cx="13130681" cy="2057055"/>
            <a:chOff x="0" y="553720"/>
            <a:chExt cx="13130680" cy="2057053"/>
          </a:xfrm>
        </p:grpSpPr>
        <p:sp>
          <p:nvSpPr>
            <p:cNvPr id="119" name="The Eden 致力于打造独属Web3.0的的直播服务平台，专注去中心化游戏与AMA访谈等内容"/>
            <p:cNvSpPr/>
            <p:nvPr/>
          </p:nvSpPr>
          <p:spPr>
            <a:xfrm>
              <a:off x="45505" y="553720"/>
              <a:ext cx="1308517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marR="457200" algn="just" defTabSz="266700">
                <a:lnSpc>
                  <a:spcPct val="120000"/>
                </a:lnSpc>
                <a:defRPr sz="2500">
                  <a:solidFill>
                    <a:srgbClr val="FFFFFF"/>
                  </a:solidFill>
                  <a:latin typeface="+mn-lt"/>
                  <a:ea typeface="+mn-ea"/>
                  <a:cs typeface="+mn-cs"/>
                  <a:sym typeface="Microsoft YaHei"/>
                </a:defRPr>
              </a:lvl1pPr>
            </a:lstStyle>
            <a:p>
              <a:pPr/>
              <a:r>
                <a:t>希望建立一个Web3.0直播平台，平台提供从2D NFT生成3D Avatar NFT的服务，生成的Avatar可以用在直播中。</a:t>
              </a:r>
            </a:p>
          </p:txBody>
        </p:sp>
        <p:sp>
          <p:nvSpPr>
            <p:cNvPr id="120" name="依靠自研AI技术实现2D NFT的3D模型化，除了让用户得到专属的3D人物以及元宇宙场景进行直播，我们还为观众与主播提供在同一空间中互动的体验，打破传统直播的次元壁，拉近观众与主播的距离"/>
            <p:cNvSpPr/>
            <p:nvPr/>
          </p:nvSpPr>
          <p:spPr>
            <a:xfrm>
              <a:off x="0" y="2610773"/>
              <a:ext cx="1313068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marR="457200" algn="just" defTabSz="266700">
                <a:lnSpc>
                  <a:spcPct val="120000"/>
                </a:lnSpc>
                <a:defRPr sz="2500">
                  <a:solidFill>
                    <a:srgbClr val="FFFFFF"/>
                  </a:solidFill>
                  <a:latin typeface="+mn-lt"/>
                  <a:ea typeface="+mn-ea"/>
                  <a:cs typeface="+mn-cs"/>
                  <a:sym typeface="Microsoft YaHei"/>
                </a:defRPr>
              </a:lvl1pPr>
            </a:lstStyle>
            <a:p>
              <a:pPr/>
              <a:r>
                <a:t>The project will provide 3D NFT avatar generate technology from 2D PFP NFT by using our AI algorithm, and be able to live streaming with the 3D avatars. Different from previous live broadcasts, The Eden creates the opportunity for the interaction between viewers and anchors in the same space through Metaverse space scenes. GameFi providers and AMA KOLs can open their own DAO to promo their own channel within the platform.</a:t>
              </a:r>
            </a:p>
          </p:txBody>
        </p:sp>
      </p:grpSp>
      <p:grpSp>
        <p:nvGrpSpPr>
          <p:cNvPr id="126" name="组合 1"/>
          <p:cNvGrpSpPr/>
          <p:nvPr/>
        </p:nvGrpSpPr>
        <p:grpSpPr>
          <a:xfrm>
            <a:off x="2941170" y="3341473"/>
            <a:ext cx="4022378" cy="2710024"/>
            <a:chOff x="0" y="0"/>
            <a:chExt cx="4022376" cy="2710023"/>
          </a:xfrm>
        </p:grpSpPr>
        <p:sp>
          <p:nvSpPr>
            <p:cNvPr id="122" name="What"/>
            <p:cNvSpPr txBox="1"/>
            <p:nvPr/>
          </p:nvSpPr>
          <p:spPr>
            <a:xfrm>
              <a:off x="38100" y="0"/>
              <a:ext cx="3641395" cy="1612900"/>
            </a:xfrm>
            <a:prstGeom prst="rect">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7">
                <a:lnSpc>
                  <a:spcPct val="90000"/>
                </a:lnSpc>
                <a:defRPr b="1" cap="all" spc="-297" sz="9900">
                  <a:gradFill flip="none" rotWithShape="1">
                    <a:gsLst>
                      <a:gs pos="0">
                        <a:srgbClr val="00E8FF"/>
                      </a:gs>
                      <a:gs pos="100000">
                        <a:srgbClr val="FF00F7"/>
                      </a:gs>
                    </a:gsLst>
                    <a:lin ang="3967760" scaled="0"/>
                  </a:gradFill>
                </a:defRPr>
              </a:lvl1pPr>
            </a:lstStyle>
            <a:p>
              <a:pPr/>
              <a:r>
                <a:t>What</a:t>
              </a:r>
            </a:p>
          </p:txBody>
        </p:sp>
        <p:sp>
          <p:nvSpPr>
            <p:cNvPr id="123" name="We Do"/>
            <p:cNvSpPr txBox="1"/>
            <p:nvPr/>
          </p:nvSpPr>
          <p:spPr>
            <a:xfrm>
              <a:off x="50800" y="1567023"/>
              <a:ext cx="2705562"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7">
                <a:lnSpc>
                  <a:spcPct val="90000"/>
                </a:lnSpc>
                <a:defRPr b="1" cap="all" spc="-189" sz="6300">
                  <a:gradFill flip="none" rotWithShape="1">
                    <a:gsLst>
                      <a:gs pos="0">
                        <a:srgbClr val="00E8FF"/>
                      </a:gs>
                      <a:gs pos="100000">
                        <a:srgbClr val="FF00F7"/>
                      </a:gs>
                    </a:gsLst>
                    <a:lin ang="3967760" scaled="0"/>
                  </a:gradFill>
                </a:defRPr>
              </a:lvl1pPr>
            </a:lstStyle>
            <a:p>
              <a:pPr/>
              <a:r>
                <a:t>We Do</a:t>
              </a:r>
            </a:p>
          </p:txBody>
        </p:sp>
        <p:pic>
          <p:nvPicPr>
            <p:cNvPr id="124" name="right-arrow.png" descr="right-arrow.png"/>
            <p:cNvPicPr>
              <a:picLocks noChangeAspect="1"/>
            </p:cNvPicPr>
            <p:nvPr/>
          </p:nvPicPr>
          <p:blipFill>
            <a:blip r:embed="rId4">
              <a:extLst/>
            </a:blip>
            <a:stretch>
              <a:fillRect/>
            </a:stretch>
          </p:blipFill>
          <p:spPr>
            <a:xfrm>
              <a:off x="3209575" y="1694022"/>
              <a:ext cx="812802" cy="812802"/>
            </a:xfrm>
            <a:prstGeom prst="rect">
              <a:avLst/>
            </a:prstGeom>
            <a:ln w="12700" cap="flat">
              <a:noFill/>
              <a:miter lim="400000"/>
            </a:ln>
            <a:effectLst/>
          </p:spPr>
        </p:pic>
        <p:sp>
          <p:nvSpPr>
            <p:cNvPr id="125" name="We Do"/>
            <p:cNvSpPr txBox="1"/>
            <p:nvPr/>
          </p:nvSpPr>
          <p:spPr>
            <a:xfrm>
              <a:off x="0" y="1643223"/>
              <a:ext cx="2705562"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7">
                <a:lnSpc>
                  <a:spcPct val="90000"/>
                </a:lnSpc>
                <a:defRPr b="1" cap="all" spc="-189" sz="6300">
                  <a:solidFill>
                    <a:srgbClr val="FFFFFF"/>
                  </a:solidFill>
                </a:defRPr>
              </a:lvl1pPr>
            </a:lstStyle>
            <a:p>
              <a:pPr/>
              <a:r>
                <a:t>We Do</a:t>
              </a:r>
            </a:p>
          </p:txBody>
        </p:sp>
      </p:grpSp>
      <p:pic>
        <p:nvPicPr>
          <p:cNvPr id="127" name="图片 8" descr="图片 8"/>
          <p:cNvPicPr>
            <a:picLocks noChangeAspect="1"/>
          </p:cNvPicPr>
          <p:nvPr/>
        </p:nvPicPr>
        <p:blipFill>
          <a:blip r:embed="rId5">
            <a:extLst/>
          </a:blip>
          <a:stretch>
            <a:fillRect/>
          </a:stretch>
        </p:blipFill>
        <p:spPr>
          <a:xfrm>
            <a:off x="16268028" y="2593299"/>
            <a:ext cx="7752796" cy="783369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31" name="Rectangle"/>
          <p:cNvSpPr/>
          <p:nvPr/>
        </p:nvSpPr>
        <p:spPr>
          <a:xfrm>
            <a:off x="0" y="0"/>
            <a:ext cx="24384000" cy="13716000"/>
          </a:xfrm>
          <a:prstGeom prst="rect">
            <a:avLst/>
          </a:prstGeom>
          <a:solidFill>
            <a:srgbClr val="000000">
              <a:alpha val="69846"/>
            </a:srgbClr>
          </a:solidFill>
          <a:ln w="12700">
            <a:miter lim="400000"/>
          </a:ln>
        </p:spPr>
        <p:txBody>
          <a:bodyPr lIns="50800" tIns="50800" rIns="50800" bIns="50800" anchor="ctr"/>
          <a:lstStyle/>
          <a:p>
            <a:pPr defTabSz="457200">
              <a:defRPr b="1" sz="3200">
                <a:solidFill>
                  <a:srgbClr val="212121"/>
                </a:solidFill>
              </a:defRPr>
            </a:pPr>
          </a:p>
        </p:txBody>
      </p:sp>
      <p:sp>
        <p:nvSpPr>
          <p:cNvPr id="132" name="Why"/>
          <p:cNvSpPr txBox="1"/>
          <p:nvPr/>
        </p:nvSpPr>
        <p:spPr>
          <a:xfrm>
            <a:off x="11695097" y="1572642"/>
            <a:ext cx="2934435" cy="1612901"/>
          </a:xfrm>
          <a:prstGeom prst="rect">
            <a:avLst/>
          </a:prstGeom>
          <a:ln w="12700">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b="1" cap="all" spc="-297" sz="9900">
                <a:gradFill flip="none" rotWithShape="1">
                  <a:gsLst>
                    <a:gs pos="0">
                      <a:srgbClr val="00E8FF"/>
                    </a:gs>
                    <a:gs pos="100000">
                      <a:srgbClr val="FF00F7"/>
                    </a:gs>
                  </a:gsLst>
                  <a:lin ang="3967760" scaled="0"/>
                </a:gradFill>
              </a:defRPr>
            </a:lvl1pPr>
          </a:lstStyle>
          <a:p>
            <a:pPr/>
            <a:r>
              <a:t>Why</a:t>
            </a:r>
          </a:p>
        </p:txBody>
      </p:sp>
      <p:sp>
        <p:nvSpPr>
          <p:cNvPr id="133" name="Why"/>
          <p:cNvSpPr txBox="1"/>
          <p:nvPr/>
        </p:nvSpPr>
        <p:spPr>
          <a:xfrm>
            <a:off x="11771297" y="1623442"/>
            <a:ext cx="2934435" cy="1612901"/>
          </a:xfrm>
          <a:prstGeom prst="rect">
            <a:avLst/>
          </a:prstGeom>
          <a:ln w="12700">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b="1" cap="all" spc="-297" sz="9900">
                <a:solidFill>
                  <a:srgbClr val="FFFFFF"/>
                </a:solidFill>
              </a:defRPr>
            </a:lvl1pPr>
          </a:lstStyle>
          <a:p>
            <a:pPr/>
            <a:r>
              <a:t>Why</a:t>
            </a:r>
          </a:p>
        </p:txBody>
      </p:sp>
      <p:sp>
        <p:nvSpPr>
          <p:cNvPr id="134" name="在Web2.0的世界里，直播已成为大众茶余饭后的重要娱乐活动，这也使直播这个赛道孵化出数不胜数的亿万富翁。随着Web3.0的时代到来，传统的直播平台与功能并不能满足Web3.0的用户与观众。"/>
          <p:cNvSpPr txBox="1"/>
          <p:nvPr/>
        </p:nvSpPr>
        <p:spPr>
          <a:xfrm>
            <a:off x="12131475" y="4955390"/>
            <a:ext cx="11586943" cy="124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50000"/>
              </a:lnSpc>
              <a:defRPr sz="2500">
                <a:solidFill>
                  <a:srgbClr val="FFFFFF"/>
                </a:solidFill>
              </a:defRPr>
            </a:lvl1pPr>
          </a:lstStyle>
          <a:p>
            <a:pPr/>
            <a:r>
              <a:t>在Web2.0中，直播已然成为大家日常生活中不可或缺的娱乐方式，但当我们步入Web3.0时代，当前的直播平台已经无法很好地满足Web3.0用户的需求。</a:t>
            </a:r>
          </a:p>
        </p:txBody>
      </p:sp>
      <p:sp>
        <p:nvSpPr>
          <p:cNvPr id="135" name="在Web3.0的世界里，人们倾向于匿名或者使用网络身份，因此去中心化身份(DID)会成为Web3.0必不可少的一部分，然而目前所有的直播平台都无法使用DID。"/>
          <p:cNvSpPr txBox="1"/>
          <p:nvPr/>
        </p:nvSpPr>
        <p:spPr>
          <a:xfrm>
            <a:off x="12069875" y="7051654"/>
            <a:ext cx="1158694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50000"/>
              </a:lnSpc>
              <a:defRPr b="1" sz="2500">
                <a:solidFill>
                  <a:srgbClr val="FFFFFF"/>
                </a:solidFill>
                <a:latin typeface="+mn-lt"/>
                <a:ea typeface="+mn-ea"/>
                <a:cs typeface="+mn-cs"/>
                <a:sym typeface="Microsoft YaHei"/>
              </a:defRPr>
            </a:lvl1pPr>
          </a:lstStyle>
          <a:p>
            <a:pPr/>
            <a:r>
              <a:t>在Web3.0的世界中，用户倾向于匿名，3D头套 + DID是一种不错的解决方案。</a:t>
            </a:r>
          </a:p>
        </p:txBody>
      </p:sp>
      <p:sp>
        <p:nvSpPr>
          <p:cNvPr id="136" name="随着元宇宙技术和AI技术的发展，多人同频互动的技术即将实现。相比于传统的观众通过文字与主播交流的方式，类似云游戏的多人协同式的直播形式不仅更加容易拉近观众与主播之间的距离，还能促进观众之间的交流、交互，形成二次社交。"/>
          <p:cNvSpPr txBox="1"/>
          <p:nvPr/>
        </p:nvSpPr>
        <p:spPr>
          <a:xfrm>
            <a:off x="11993675" y="9752779"/>
            <a:ext cx="11724742" cy="124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50000"/>
              </a:lnSpc>
              <a:defRPr sz="2500">
                <a:solidFill>
                  <a:srgbClr val="FFFFFF"/>
                </a:solidFill>
                <a:latin typeface="+mn-lt"/>
                <a:ea typeface="+mn-ea"/>
                <a:cs typeface="+mn-cs"/>
                <a:sym typeface="Microsoft YaHei"/>
              </a:defRPr>
            </a:lvl1pPr>
          </a:lstStyle>
          <a:p>
            <a:pPr>
              <a:defRPr b="1"/>
            </a:pPr>
            <a:r>
              <a:rPr b="0"/>
              <a:t>缺少应用场景是限制NFT发展的原因之一，将NFT用于直播中，不失为推动NFT发展的一次探索。</a:t>
            </a:r>
          </a:p>
        </p:txBody>
      </p:sp>
      <p:sp>
        <p:nvSpPr>
          <p:cNvPr id="137" name="Circle"/>
          <p:cNvSpPr/>
          <p:nvPr/>
        </p:nvSpPr>
        <p:spPr>
          <a:xfrm>
            <a:off x="4969693" y="5408929"/>
            <a:ext cx="1814543" cy="1814543"/>
          </a:xfrm>
          <a:prstGeom prst="ellipse">
            <a:avLst/>
          </a:prstGeom>
          <a:solidFill>
            <a:srgbClr val="FFFFFF"/>
          </a:solidFill>
          <a:ln w="12700">
            <a:miter lim="400000"/>
          </a:ln>
          <a:effectLst>
            <a:outerShdw sx="100000" sy="100000" kx="0" ky="0" algn="b" rotWithShape="0" blurRad="304800" dist="25400" dir="5400000">
              <a:srgbClr val="000000">
                <a:alpha val="12000"/>
              </a:srgbClr>
            </a:outerShdw>
          </a:effectLst>
        </p:spPr>
        <p:txBody>
          <a:bodyPr lIns="50800" tIns="50800" rIns="50800" bIns="50800" anchor="ctr"/>
          <a:lstStyle/>
          <a:p>
            <a:pPr defTabSz="457200">
              <a:defRPr b="1" sz="3200">
                <a:solidFill>
                  <a:srgbClr val="000000"/>
                </a:solidFill>
              </a:defRPr>
            </a:pPr>
          </a:p>
        </p:txBody>
      </p:sp>
      <p:sp>
        <p:nvSpPr>
          <p:cNvPr id="138" name="Circle"/>
          <p:cNvSpPr/>
          <p:nvPr/>
        </p:nvSpPr>
        <p:spPr>
          <a:xfrm>
            <a:off x="2866886" y="2297564"/>
            <a:ext cx="1814543" cy="1814543"/>
          </a:xfrm>
          <a:prstGeom prst="ellipse">
            <a:avLst/>
          </a:prstGeom>
          <a:solidFill>
            <a:srgbClr val="FFFFFF"/>
          </a:solidFill>
          <a:ln w="12700">
            <a:miter lim="400000"/>
          </a:ln>
          <a:effectLst>
            <a:outerShdw sx="100000" sy="100000" kx="0" ky="0" algn="b" rotWithShape="0" blurRad="304800" dist="25400" dir="5400000">
              <a:srgbClr val="000000">
                <a:alpha val="12000"/>
              </a:srgbClr>
            </a:outerShdw>
          </a:effectLst>
        </p:spPr>
        <p:txBody>
          <a:bodyPr lIns="50800" tIns="50800" rIns="50800" bIns="50800" anchor="ctr"/>
          <a:lstStyle/>
          <a:p>
            <a:pPr defTabSz="457200">
              <a:defRPr b="1" sz="3200">
                <a:solidFill>
                  <a:srgbClr val="000000"/>
                </a:solidFill>
              </a:defRPr>
            </a:pPr>
          </a:p>
        </p:txBody>
      </p:sp>
      <p:pic>
        <p:nvPicPr>
          <p:cNvPr id="139" name="anonymous.png" descr="anonymous.png"/>
          <p:cNvPicPr>
            <a:picLocks noChangeAspect="1"/>
          </p:cNvPicPr>
          <p:nvPr/>
        </p:nvPicPr>
        <p:blipFill>
          <a:blip r:embed="rId4">
            <a:extLst/>
          </a:blip>
          <a:stretch>
            <a:fillRect/>
          </a:stretch>
        </p:blipFill>
        <p:spPr>
          <a:xfrm>
            <a:off x="5425475" y="5377233"/>
            <a:ext cx="2126416" cy="2126415"/>
          </a:xfrm>
          <a:prstGeom prst="rect">
            <a:avLst/>
          </a:prstGeom>
          <a:ln w="12700">
            <a:miter lim="400000"/>
          </a:ln>
          <a:effectLst>
            <a:outerShdw sx="100000" sy="100000" kx="0" ky="0" algn="b" rotWithShape="0" blurRad="304800" dist="25400" dir="5400000">
              <a:srgbClr val="000000">
                <a:alpha val="12000"/>
              </a:srgbClr>
            </a:outerShdw>
          </a:effectLst>
        </p:spPr>
      </p:pic>
      <p:pic>
        <p:nvPicPr>
          <p:cNvPr id="140" name="typing.png" descr="typing.png"/>
          <p:cNvPicPr>
            <a:picLocks noChangeAspect="1"/>
          </p:cNvPicPr>
          <p:nvPr/>
        </p:nvPicPr>
        <p:blipFill>
          <a:blip r:embed="rId5">
            <a:extLst/>
          </a:blip>
          <a:stretch>
            <a:fillRect/>
          </a:stretch>
        </p:blipFill>
        <p:spPr>
          <a:xfrm>
            <a:off x="3727846" y="2899923"/>
            <a:ext cx="1814543" cy="1814542"/>
          </a:xfrm>
          <a:prstGeom prst="rect">
            <a:avLst/>
          </a:prstGeom>
          <a:ln w="12700">
            <a:miter lim="400000"/>
          </a:ln>
        </p:spPr>
      </p:pic>
      <p:pic>
        <p:nvPicPr>
          <p:cNvPr id="141" name="podcast.png" descr="podcast.png"/>
          <p:cNvPicPr>
            <a:picLocks noChangeAspect="1"/>
          </p:cNvPicPr>
          <p:nvPr/>
        </p:nvPicPr>
        <p:blipFill>
          <a:blip r:embed="rId6">
            <a:extLst/>
          </a:blip>
          <a:stretch>
            <a:fillRect/>
          </a:stretch>
        </p:blipFill>
        <p:spPr>
          <a:xfrm>
            <a:off x="1869815" y="1717718"/>
            <a:ext cx="1814543" cy="1814543"/>
          </a:xfrm>
          <a:prstGeom prst="rect">
            <a:avLst/>
          </a:prstGeom>
          <a:ln w="12700">
            <a:miter lim="400000"/>
          </a:ln>
        </p:spPr>
      </p:pic>
      <p:sp>
        <p:nvSpPr>
          <p:cNvPr id="142" name="Connection Line"/>
          <p:cNvSpPr/>
          <p:nvPr/>
        </p:nvSpPr>
        <p:spPr>
          <a:xfrm>
            <a:off x="4527517" y="2165874"/>
            <a:ext cx="3619306" cy="964586"/>
          </a:xfrm>
          <a:custGeom>
            <a:avLst/>
            <a:gdLst/>
            <a:ahLst/>
            <a:cxnLst>
              <a:cxn ang="0">
                <a:pos x="wd2" y="hd2"/>
              </a:cxn>
              <a:cxn ang="5400000">
                <a:pos x="wd2" y="hd2"/>
              </a:cxn>
              <a:cxn ang="10800000">
                <a:pos x="wd2" y="hd2"/>
              </a:cxn>
              <a:cxn ang="16200000">
                <a:pos x="wd2" y="hd2"/>
              </a:cxn>
            </a:cxnLst>
            <a:rect l="0" t="0" r="r" b="b"/>
            <a:pathLst>
              <a:path w="21600" h="16471" fill="norm" stroke="1" extrusionOk="0">
                <a:moveTo>
                  <a:pt x="0" y="9103"/>
                </a:moveTo>
                <a:cubicBezTo>
                  <a:pt x="8633" y="-5129"/>
                  <a:pt x="15833" y="-2673"/>
                  <a:pt x="21600" y="16471"/>
                </a:cubicBezTo>
              </a:path>
            </a:pathLst>
          </a:custGeom>
          <a:ln w="25400">
            <a:solidFill>
              <a:srgbClr val="FFFFFF"/>
            </a:solidFill>
            <a:custDash>
              <a:ds d="600000" sp="600000"/>
            </a:custDash>
            <a:miter lim="400000"/>
          </a:ln>
          <a:effectLst>
            <a:outerShdw sx="100000" sy="100000" kx="0" ky="0" algn="b" rotWithShape="0" blurRad="304800" dist="25400" dir="5400000">
              <a:srgbClr val="000000">
                <a:alpha val="12000"/>
              </a:srgbClr>
            </a:outerShdw>
          </a:effectLst>
        </p:spPr>
        <p:txBody>
          <a:bodyPr lIns="50800" tIns="50800" rIns="50800" bIns="50800"/>
          <a:lstStyle/>
          <a:p>
            <a:pPr>
              <a:defRPr>
                <a:solidFill>
                  <a:srgbClr val="929292"/>
                </a:solidFill>
                <a:latin typeface="+mn-lt"/>
                <a:ea typeface="+mn-ea"/>
                <a:cs typeface="+mn-cs"/>
                <a:sym typeface="Microsoft YaHei"/>
              </a:defRPr>
            </a:pPr>
          </a:p>
        </p:txBody>
      </p:sp>
      <p:sp>
        <p:nvSpPr>
          <p:cNvPr id="143" name="Circle"/>
          <p:cNvSpPr/>
          <p:nvPr/>
        </p:nvSpPr>
        <p:spPr>
          <a:xfrm>
            <a:off x="8145394" y="2899923"/>
            <a:ext cx="1814543" cy="1814543"/>
          </a:xfrm>
          <a:prstGeom prst="ellipse">
            <a:avLst/>
          </a:prstGeom>
          <a:solidFill>
            <a:srgbClr val="FFFFFF"/>
          </a:solidFill>
          <a:ln w="12700">
            <a:miter lim="400000"/>
          </a:ln>
          <a:effectLst>
            <a:outerShdw sx="100000" sy="100000" kx="0" ky="0" algn="b" rotWithShape="0" blurRad="304800" dist="25400" dir="5400000">
              <a:srgbClr val="000000">
                <a:alpha val="12000"/>
              </a:srgbClr>
            </a:outerShdw>
          </a:effectLst>
        </p:spPr>
        <p:txBody>
          <a:bodyPr lIns="50800" tIns="50800" rIns="50800" bIns="50800" anchor="ctr"/>
          <a:lstStyle/>
          <a:p>
            <a:pPr defTabSz="457200">
              <a:defRPr b="1" sz="3200">
                <a:solidFill>
                  <a:srgbClr val="000000"/>
                </a:solidFill>
              </a:defRPr>
            </a:pPr>
          </a:p>
        </p:txBody>
      </p:sp>
      <p:pic>
        <p:nvPicPr>
          <p:cNvPr id="144" name="increase.png" descr="increase.png"/>
          <p:cNvPicPr>
            <a:picLocks noChangeAspect="1"/>
          </p:cNvPicPr>
          <p:nvPr/>
        </p:nvPicPr>
        <p:blipFill>
          <a:blip r:embed="rId7">
            <a:extLst/>
          </a:blip>
          <a:stretch>
            <a:fillRect/>
          </a:stretch>
        </p:blipFill>
        <p:spPr>
          <a:xfrm>
            <a:off x="7231805" y="2274635"/>
            <a:ext cx="2324882" cy="2324883"/>
          </a:xfrm>
          <a:prstGeom prst="rect">
            <a:avLst/>
          </a:prstGeom>
          <a:ln w="12700">
            <a:miter lim="400000"/>
          </a:ln>
          <a:effectLst>
            <a:outerShdw sx="100000" sy="100000" kx="0" ky="0" algn="b" rotWithShape="0" blurRad="304800" dist="25400" dir="5400000">
              <a:srgbClr val="000000">
                <a:alpha val="12000"/>
              </a:srgbClr>
            </a:outerShdw>
          </a:effectLst>
        </p:spPr>
      </p:pic>
      <p:sp>
        <p:nvSpPr>
          <p:cNvPr id="145" name="Connection Line"/>
          <p:cNvSpPr/>
          <p:nvPr/>
        </p:nvSpPr>
        <p:spPr>
          <a:xfrm>
            <a:off x="7547840" y="4704424"/>
            <a:ext cx="1644036" cy="1815777"/>
          </a:xfrm>
          <a:custGeom>
            <a:avLst/>
            <a:gdLst/>
            <a:ahLst/>
            <a:cxnLst>
              <a:cxn ang="0">
                <a:pos x="wd2" y="hd2"/>
              </a:cxn>
              <a:cxn ang="5400000">
                <a:pos x="wd2" y="hd2"/>
              </a:cxn>
              <a:cxn ang="10800000">
                <a:pos x="wd2" y="hd2"/>
              </a:cxn>
              <a:cxn ang="16200000">
                <a:pos x="wd2" y="hd2"/>
              </a:cxn>
            </a:cxnLst>
            <a:rect l="0" t="0" r="r" b="b"/>
            <a:pathLst>
              <a:path w="20948" h="21600" fill="norm" stroke="1" extrusionOk="0">
                <a:moveTo>
                  <a:pt x="0" y="21600"/>
                </a:moveTo>
                <a:cubicBezTo>
                  <a:pt x="14633" y="21001"/>
                  <a:pt x="21600" y="13801"/>
                  <a:pt x="20900" y="0"/>
                </a:cubicBezTo>
              </a:path>
            </a:pathLst>
          </a:custGeom>
          <a:ln w="25400">
            <a:solidFill>
              <a:srgbClr val="FFFFFF"/>
            </a:solidFill>
            <a:custDash>
              <a:ds d="600000" sp="600000"/>
            </a:custDash>
            <a:miter lim="400000"/>
          </a:ln>
          <a:effectLst>
            <a:outerShdw sx="100000" sy="100000" kx="0" ky="0" algn="b" rotWithShape="0" blurRad="304800" dist="25400" dir="5400000">
              <a:srgbClr val="000000">
                <a:alpha val="12000"/>
              </a:srgbClr>
            </a:outerShdw>
          </a:effectLst>
        </p:spPr>
        <p:txBody>
          <a:bodyPr lIns="50800" tIns="50800" rIns="50800" bIns="50800"/>
          <a:lstStyle/>
          <a:p>
            <a:pPr>
              <a:defRPr>
                <a:solidFill>
                  <a:srgbClr val="929292"/>
                </a:solidFill>
                <a:latin typeface="+mn-lt"/>
                <a:ea typeface="+mn-ea"/>
                <a:cs typeface="+mn-cs"/>
                <a:sym typeface="Microsoft YaHei"/>
              </a:defRPr>
            </a:pPr>
          </a:p>
        </p:txBody>
      </p:sp>
      <p:grpSp>
        <p:nvGrpSpPr>
          <p:cNvPr id="148" name="Group"/>
          <p:cNvGrpSpPr/>
          <p:nvPr/>
        </p:nvGrpSpPr>
        <p:grpSpPr>
          <a:xfrm>
            <a:off x="1848552" y="6273510"/>
            <a:ext cx="1857072" cy="1949620"/>
            <a:chOff x="0" y="0"/>
            <a:chExt cx="1857070" cy="1949618"/>
          </a:xfrm>
        </p:grpSpPr>
        <p:sp>
          <p:nvSpPr>
            <p:cNvPr id="146" name="Circle"/>
            <p:cNvSpPr/>
            <p:nvPr/>
          </p:nvSpPr>
          <p:spPr>
            <a:xfrm>
              <a:off x="0" y="135074"/>
              <a:ext cx="1814542" cy="1814545"/>
            </a:xfrm>
            <a:prstGeom prst="ellipse">
              <a:avLst/>
            </a:prstGeom>
            <a:solidFill>
              <a:srgbClr val="FFFFFF"/>
            </a:solidFill>
            <a:ln w="12700" cap="flat">
              <a:noFill/>
              <a:miter lim="400000"/>
            </a:ln>
            <a:effectLst>
              <a:outerShdw sx="100000" sy="100000" kx="0" ky="0" algn="b" rotWithShape="0" blurRad="304800" dist="25400" dir="5400000">
                <a:srgbClr val="000000">
                  <a:alpha val="12000"/>
                </a:srgbClr>
              </a:outerShdw>
            </a:effectLst>
          </p:spPr>
          <p:txBody>
            <a:bodyPr wrap="square" lIns="50800" tIns="50800" rIns="50800" bIns="50800" numCol="1" anchor="ctr">
              <a:noAutofit/>
            </a:bodyPr>
            <a:lstStyle/>
            <a:p>
              <a:pPr defTabSz="457200">
                <a:defRPr b="1" sz="3200">
                  <a:solidFill>
                    <a:srgbClr val="000000"/>
                  </a:solidFill>
                </a:defRPr>
              </a:pPr>
            </a:p>
          </p:txBody>
        </p:sp>
        <p:pic>
          <p:nvPicPr>
            <p:cNvPr id="147" name="conversation.png" descr="conversation.png"/>
            <p:cNvPicPr>
              <a:picLocks noChangeAspect="1"/>
            </p:cNvPicPr>
            <p:nvPr/>
          </p:nvPicPr>
          <p:blipFill>
            <a:blip r:embed="rId8">
              <a:extLst/>
            </a:blip>
            <a:stretch>
              <a:fillRect/>
            </a:stretch>
          </p:blipFill>
          <p:spPr>
            <a:xfrm>
              <a:off x="42528" y="-1"/>
              <a:ext cx="1814543" cy="1814544"/>
            </a:xfrm>
            <a:prstGeom prst="rect">
              <a:avLst/>
            </a:prstGeom>
            <a:ln w="12700" cap="flat">
              <a:noFill/>
              <a:miter lim="400000"/>
            </a:ln>
            <a:effectLst/>
          </p:spPr>
        </p:pic>
      </p:grpSp>
      <p:sp>
        <p:nvSpPr>
          <p:cNvPr id="149" name="Connection Line"/>
          <p:cNvSpPr/>
          <p:nvPr/>
        </p:nvSpPr>
        <p:spPr>
          <a:xfrm>
            <a:off x="3456432" y="6030034"/>
            <a:ext cx="1551489" cy="424542"/>
          </a:xfrm>
          <a:custGeom>
            <a:avLst/>
            <a:gdLst/>
            <a:ahLst/>
            <a:cxnLst>
              <a:cxn ang="0">
                <a:pos x="wd2" y="hd2"/>
              </a:cxn>
              <a:cxn ang="5400000">
                <a:pos x="wd2" y="hd2"/>
              </a:cxn>
              <a:cxn ang="10800000">
                <a:pos x="wd2" y="hd2"/>
              </a:cxn>
              <a:cxn ang="16200000">
                <a:pos x="wd2" y="hd2"/>
              </a:cxn>
            </a:cxnLst>
            <a:rect l="0" t="0" r="r" b="b"/>
            <a:pathLst>
              <a:path w="21600" h="18913" fill="norm" stroke="1" extrusionOk="0">
                <a:moveTo>
                  <a:pt x="0" y="18913"/>
                </a:moveTo>
                <a:cubicBezTo>
                  <a:pt x="6202" y="3246"/>
                  <a:pt x="13402" y="-2687"/>
                  <a:pt x="21600" y="1113"/>
                </a:cubicBezTo>
              </a:path>
            </a:pathLst>
          </a:custGeom>
          <a:ln w="25400">
            <a:solidFill>
              <a:srgbClr val="FFFFFF"/>
            </a:solidFill>
            <a:custDash>
              <a:ds d="600000" sp="600000"/>
            </a:custDash>
            <a:miter lim="400000"/>
          </a:ln>
          <a:effectLst>
            <a:outerShdw sx="100000" sy="100000" kx="0" ky="0" algn="b" rotWithShape="0" blurRad="304800" dist="25400" dir="5400000">
              <a:srgbClr val="000000">
                <a:alpha val="12000"/>
              </a:srgbClr>
            </a:outerShdw>
          </a:effectLst>
        </p:spPr>
        <p:txBody>
          <a:bodyPr lIns="50800" tIns="50800" rIns="50800" bIns="50800"/>
          <a:lstStyle/>
          <a:p>
            <a:pPr>
              <a:defRPr>
                <a:solidFill>
                  <a:srgbClr val="929292"/>
                </a:solidFill>
                <a:latin typeface="+mn-lt"/>
                <a:ea typeface="+mn-ea"/>
                <a:cs typeface="+mn-cs"/>
                <a:sym typeface="Microsoft YaHei"/>
              </a:defRPr>
            </a:pPr>
          </a:p>
        </p:txBody>
      </p:sp>
      <p:grpSp>
        <p:nvGrpSpPr>
          <p:cNvPr id="152" name="Group"/>
          <p:cNvGrpSpPr/>
          <p:nvPr/>
        </p:nvGrpSpPr>
        <p:grpSpPr>
          <a:xfrm>
            <a:off x="2521810" y="9421779"/>
            <a:ext cx="1814545" cy="1828721"/>
            <a:chOff x="0" y="0"/>
            <a:chExt cx="1814544" cy="1828719"/>
          </a:xfrm>
        </p:grpSpPr>
        <p:sp>
          <p:nvSpPr>
            <p:cNvPr id="150" name="Circle"/>
            <p:cNvSpPr/>
            <p:nvPr/>
          </p:nvSpPr>
          <p:spPr>
            <a:xfrm>
              <a:off x="-1" y="-1"/>
              <a:ext cx="1814545" cy="1814545"/>
            </a:xfrm>
            <a:prstGeom prst="ellipse">
              <a:avLst/>
            </a:prstGeom>
            <a:solidFill>
              <a:srgbClr val="FFFFFF"/>
            </a:solidFill>
            <a:ln w="12700" cap="flat">
              <a:noFill/>
              <a:miter lim="400000"/>
            </a:ln>
            <a:effectLst>
              <a:outerShdw sx="100000" sy="100000" kx="0" ky="0" algn="b" rotWithShape="0" blurRad="304800" dist="25400" dir="5400000">
                <a:srgbClr val="000000">
                  <a:alpha val="12000"/>
                </a:srgbClr>
              </a:outerShdw>
            </a:effectLst>
          </p:spPr>
          <p:txBody>
            <a:bodyPr wrap="square" lIns="50800" tIns="50800" rIns="50800" bIns="50800" numCol="1" anchor="ctr">
              <a:noAutofit/>
            </a:bodyPr>
            <a:lstStyle/>
            <a:p>
              <a:pPr defTabSz="457200">
                <a:defRPr b="1" sz="3200">
                  <a:solidFill>
                    <a:srgbClr val="000000"/>
                  </a:solidFill>
                </a:defRPr>
              </a:pPr>
            </a:p>
          </p:txBody>
        </p:sp>
        <p:pic>
          <p:nvPicPr>
            <p:cNvPr id="151" name="shake-hands.png" descr="shake-hands.png"/>
            <p:cNvPicPr>
              <a:picLocks noChangeAspect="1"/>
            </p:cNvPicPr>
            <p:nvPr/>
          </p:nvPicPr>
          <p:blipFill>
            <a:blip r:embed="rId9">
              <a:extLst/>
            </a:blip>
            <a:stretch>
              <a:fillRect/>
            </a:stretch>
          </p:blipFill>
          <p:spPr>
            <a:xfrm>
              <a:off x="-1" y="14175"/>
              <a:ext cx="1814545" cy="1814545"/>
            </a:xfrm>
            <a:prstGeom prst="rect">
              <a:avLst/>
            </a:prstGeom>
            <a:ln w="12700" cap="flat">
              <a:noFill/>
              <a:miter lim="400000"/>
            </a:ln>
            <a:effectLst/>
          </p:spPr>
        </p:pic>
      </p:grpSp>
      <p:sp>
        <p:nvSpPr>
          <p:cNvPr id="153" name="Connection Line"/>
          <p:cNvSpPr/>
          <p:nvPr/>
        </p:nvSpPr>
        <p:spPr>
          <a:xfrm>
            <a:off x="2608333" y="8211284"/>
            <a:ext cx="310133" cy="1367879"/>
          </a:xfrm>
          <a:custGeom>
            <a:avLst/>
            <a:gdLst/>
            <a:ahLst/>
            <a:cxnLst>
              <a:cxn ang="0">
                <a:pos x="wd2" y="hd2"/>
              </a:cxn>
              <a:cxn ang="5400000">
                <a:pos x="wd2" y="hd2"/>
              </a:cxn>
              <a:cxn ang="10800000">
                <a:pos x="wd2" y="hd2"/>
              </a:cxn>
              <a:cxn ang="16200000">
                <a:pos x="wd2" y="hd2"/>
              </a:cxn>
            </a:cxnLst>
            <a:rect l="0" t="0" r="r" b="b"/>
            <a:pathLst>
              <a:path w="20918" h="21600" fill="norm" stroke="1" extrusionOk="0">
                <a:moveTo>
                  <a:pt x="53" y="0"/>
                </a:moveTo>
                <a:cubicBezTo>
                  <a:pt x="-682" y="7528"/>
                  <a:pt x="6273" y="14728"/>
                  <a:pt x="20918" y="21600"/>
                </a:cubicBezTo>
              </a:path>
            </a:pathLst>
          </a:custGeom>
          <a:ln w="25400">
            <a:solidFill>
              <a:srgbClr val="FFFFFF"/>
            </a:solidFill>
            <a:custDash>
              <a:ds d="600000" sp="600000"/>
            </a:custDash>
            <a:miter lim="400000"/>
          </a:ln>
          <a:effectLst>
            <a:outerShdw sx="100000" sy="100000" kx="0" ky="0" algn="b" rotWithShape="0" blurRad="304800" dist="25400" dir="5400000">
              <a:srgbClr val="000000">
                <a:alpha val="12000"/>
              </a:srgbClr>
            </a:outerShdw>
          </a:effectLst>
        </p:spPr>
        <p:txBody>
          <a:bodyPr lIns="50800" tIns="50800" rIns="50800" bIns="50800"/>
          <a:lstStyle/>
          <a:p>
            <a:pPr>
              <a:defRPr>
                <a:solidFill>
                  <a:srgbClr val="929292"/>
                </a:solidFill>
                <a:latin typeface="+mn-lt"/>
                <a:ea typeface="+mn-ea"/>
                <a:cs typeface="+mn-cs"/>
                <a:sym typeface="Microsoft YaHei"/>
              </a:defRPr>
            </a:pPr>
          </a:p>
        </p:txBody>
      </p:sp>
      <p:grpSp>
        <p:nvGrpSpPr>
          <p:cNvPr id="156" name="Group"/>
          <p:cNvGrpSpPr/>
          <p:nvPr/>
        </p:nvGrpSpPr>
        <p:grpSpPr>
          <a:xfrm>
            <a:off x="6579703" y="8521597"/>
            <a:ext cx="3629084" cy="3629084"/>
            <a:chOff x="0" y="0"/>
            <a:chExt cx="3629083" cy="3629083"/>
          </a:xfrm>
        </p:grpSpPr>
        <p:sp>
          <p:nvSpPr>
            <p:cNvPr id="154" name="Circle"/>
            <p:cNvSpPr/>
            <p:nvPr/>
          </p:nvSpPr>
          <p:spPr>
            <a:xfrm>
              <a:off x="652100" y="1115699"/>
              <a:ext cx="2324883" cy="2324883"/>
            </a:xfrm>
            <a:prstGeom prst="ellipse">
              <a:avLst/>
            </a:prstGeom>
            <a:solidFill>
              <a:srgbClr val="FFFFFF"/>
            </a:solidFill>
            <a:ln w="12700" cap="flat">
              <a:noFill/>
              <a:miter lim="400000"/>
            </a:ln>
            <a:effectLst>
              <a:outerShdw sx="100000" sy="100000" kx="0" ky="0" algn="b" rotWithShape="0" blurRad="304800" dist="25400" dir="5400000">
                <a:srgbClr val="000000">
                  <a:alpha val="12000"/>
                </a:srgbClr>
              </a:outerShdw>
            </a:effectLst>
          </p:spPr>
          <p:txBody>
            <a:bodyPr wrap="square" lIns="50800" tIns="50800" rIns="50800" bIns="50800" numCol="1" anchor="ctr">
              <a:noAutofit/>
            </a:bodyPr>
            <a:lstStyle/>
            <a:p>
              <a:pPr defTabSz="457200">
                <a:defRPr b="1" sz="3200">
                  <a:solidFill>
                    <a:srgbClr val="000000"/>
                  </a:solidFill>
                </a:defRPr>
              </a:pPr>
            </a:p>
          </p:txBody>
        </p:sp>
        <p:pic>
          <p:nvPicPr>
            <p:cNvPr id="155" name="global-network.png" descr="global-network.png"/>
            <p:cNvPicPr>
              <a:picLocks noChangeAspect="1"/>
            </p:cNvPicPr>
            <p:nvPr/>
          </p:nvPicPr>
          <p:blipFill>
            <a:blip r:embed="rId10">
              <a:extLst/>
            </a:blip>
            <a:stretch>
              <a:fillRect/>
            </a:stretch>
          </p:blipFill>
          <p:spPr>
            <a:xfrm>
              <a:off x="-1" y="-1"/>
              <a:ext cx="3629085" cy="3629085"/>
            </a:xfrm>
            <a:prstGeom prst="rect">
              <a:avLst/>
            </a:prstGeom>
            <a:ln w="12700" cap="flat">
              <a:noFill/>
              <a:miter lim="400000"/>
            </a:ln>
            <a:effectLst/>
          </p:spPr>
        </p:pic>
      </p:grpSp>
      <p:sp>
        <p:nvSpPr>
          <p:cNvPr id="157" name="Connection Line"/>
          <p:cNvSpPr/>
          <p:nvPr/>
        </p:nvSpPr>
        <p:spPr>
          <a:xfrm>
            <a:off x="4324351" y="10744258"/>
            <a:ext cx="2909462" cy="232261"/>
          </a:xfrm>
          <a:custGeom>
            <a:avLst/>
            <a:gdLst/>
            <a:ahLst/>
            <a:cxnLst>
              <a:cxn ang="0">
                <a:pos x="wd2" y="hd2"/>
              </a:cxn>
              <a:cxn ang="5400000">
                <a:pos x="wd2" y="hd2"/>
              </a:cxn>
              <a:cxn ang="10800000">
                <a:pos x="wd2" y="hd2"/>
              </a:cxn>
              <a:cxn ang="16200000">
                <a:pos x="wd2" y="hd2"/>
              </a:cxn>
            </a:cxnLst>
            <a:rect l="0" t="0" r="r" b="b"/>
            <a:pathLst>
              <a:path w="21600" h="16215" fill="norm" stroke="1" extrusionOk="0">
                <a:moveTo>
                  <a:pt x="21600" y="0"/>
                </a:moveTo>
                <a:cubicBezTo>
                  <a:pt x="13485" y="20951"/>
                  <a:pt x="6285" y="21600"/>
                  <a:pt x="0" y="1946"/>
                </a:cubicBezTo>
              </a:path>
            </a:pathLst>
          </a:custGeom>
          <a:ln w="25400">
            <a:solidFill>
              <a:srgbClr val="FFFFFF"/>
            </a:solidFill>
            <a:custDash>
              <a:ds d="600000" sp="600000"/>
            </a:custDash>
            <a:miter lim="400000"/>
          </a:ln>
          <a:effectLst>
            <a:outerShdw sx="100000" sy="100000" kx="0" ky="0" algn="b" rotWithShape="0" blurRad="304800" dist="25400" dir="5400000">
              <a:srgbClr val="000000">
                <a:alpha val="12000"/>
              </a:srgbClr>
            </a:outerShdw>
          </a:effectLst>
        </p:spPr>
        <p:txBody>
          <a:bodyPr lIns="50800" tIns="50800" rIns="50800" bIns="50800"/>
          <a:lstStyle/>
          <a:p>
            <a:pPr>
              <a:defRPr>
                <a:solidFill>
                  <a:srgbClr val="929292"/>
                </a:solidFill>
                <a:latin typeface="+mn-lt"/>
                <a:ea typeface="+mn-ea"/>
                <a:cs typeface="+mn-cs"/>
                <a:sym typeface="Microsoft YaHei"/>
              </a:defRPr>
            </a:pPr>
          </a:p>
        </p:txBody>
      </p:sp>
      <p:pic>
        <p:nvPicPr>
          <p:cNvPr id="158" name="right-arrow.png" descr="right-arrow.png"/>
          <p:cNvPicPr>
            <a:picLocks noChangeAspect="1"/>
          </p:cNvPicPr>
          <p:nvPr/>
        </p:nvPicPr>
        <p:blipFill>
          <a:blip r:embed="rId11">
            <a:extLst/>
          </a:blip>
          <a:stretch>
            <a:fillRect/>
          </a:stretch>
        </p:blipFill>
        <p:spPr>
          <a:xfrm>
            <a:off x="6002835" y="1942375"/>
            <a:ext cx="453637" cy="453637"/>
          </a:xfrm>
          <a:prstGeom prst="rect">
            <a:avLst/>
          </a:prstGeom>
          <a:ln w="12700">
            <a:miter lim="400000"/>
          </a:ln>
        </p:spPr>
      </p:pic>
      <p:pic>
        <p:nvPicPr>
          <p:cNvPr id="159" name="right-arrow.png" descr="right-arrow.png"/>
          <p:cNvPicPr>
            <a:picLocks noChangeAspect="1"/>
          </p:cNvPicPr>
          <p:nvPr/>
        </p:nvPicPr>
        <p:blipFill>
          <a:blip r:embed="rId11">
            <a:extLst/>
          </a:blip>
          <a:stretch>
            <a:fillRect/>
          </a:stretch>
        </p:blipFill>
        <p:spPr>
          <a:xfrm rot="7448510">
            <a:off x="8626757" y="5740915"/>
            <a:ext cx="453637" cy="453637"/>
          </a:xfrm>
          <a:prstGeom prst="rect">
            <a:avLst/>
          </a:prstGeom>
          <a:ln w="12700">
            <a:miter lim="400000"/>
          </a:ln>
        </p:spPr>
      </p:pic>
      <p:pic>
        <p:nvPicPr>
          <p:cNvPr id="160" name="right-arrow.png" descr="right-arrow.png"/>
          <p:cNvPicPr>
            <a:picLocks noChangeAspect="1"/>
          </p:cNvPicPr>
          <p:nvPr/>
        </p:nvPicPr>
        <p:blipFill>
          <a:blip r:embed="rId11">
            <a:extLst/>
          </a:blip>
          <a:stretch>
            <a:fillRect/>
          </a:stretch>
        </p:blipFill>
        <p:spPr>
          <a:xfrm rot="9550892">
            <a:off x="3896971" y="5865864"/>
            <a:ext cx="453638" cy="453637"/>
          </a:xfrm>
          <a:prstGeom prst="rect">
            <a:avLst/>
          </a:prstGeom>
          <a:ln w="12700">
            <a:miter lim="400000"/>
          </a:ln>
        </p:spPr>
      </p:pic>
      <p:pic>
        <p:nvPicPr>
          <p:cNvPr id="161" name="right-arrow.png" descr="right-arrow.png"/>
          <p:cNvPicPr>
            <a:picLocks noChangeAspect="1"/>
          </p:cNvPicPr>
          <p:nvPr/>
        </p:nvPicPr>
        <p:blipFill>
          <a:blip r:embed="rId11">
            <a:extLst/>
          </a:blip>
          <a:stretch>
            <a:fillRect/>
          </a:stretch>
        </p:blipFill>
        <p:spPr>
          <a:xfrm rot="4428281">
            <a:off x="2465213" y="8725596"/>
            <a:ext cx="453637" cy="453637"/>
          </a:xfrm>
          <a:prstGeom prst="rect">
            <a:avLst/>
          </a:prstGeom>
          <a:ln w="12700">
            <a:miter lim="400000"/>
          </a:ln>
        </p:spPr>
      </p:pic>
      <p:pic>
        <p:nvPicPr>
          <p:cNvPr id="162" name="right-arrow.png" descr="right-arrow.png"/>
          <p:cNvPicPr>
            <a:picLocks noChangeAspect="1"/>
          </p:cNvPicPr>
          <p:nvPr/>
        </p:nvPicPr>
        <p:blipFill>
          <a:blip r:embed="rId11">
            <a:extLst/>
          </a:blip>
          <a:stretch>
            <a:fillRect/>
          </a:stretch>
        </p:blipFill>
        <p:spPr>
          <a:xfrm rot="21279710">
            <a:off x="5650145" y="10739039"/>
            <a:ext cx="453637" cy="453637"/>
          </a:xfrm>
          <a:prstGeom prst="rect">
            <a:avLst/>
          </a:prstGeom>
          <a:ln w="12700">
            <a:miter lim="400000"/>
          </a:ln>
        </p:spPr>
      </p:pic>
      <p:sp>
        <p:nvSpPr>
          <p:cNvPr id="163" name="We Do This"/>
          <p:cNvSpPr txBox="1"/>
          <p:nvPr/>
        </p:nvSpPr>
        <p:spPr>
          <a:xfrm>
            <a:off x="11695097" y="3076977"/>
            <a:ext cx="4630334"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b="1" cap="all" spc="-189" sz="6300">
                <a:gradFill flip="none" rotWithShape="1">
                  <a:gsLst>
                    <a:gs pos="0">
                      <a:srgbClr val="00E8FF"/>
                    </a:gs>
                    <a:gs pos="100000">
                      <a:srgbClr val="FF00F7"/>
                    </a:gs>
                  </a:gsLst>
                  <a:lin ang="3967760" scaled="0"/>
                </a:gradFill>
              </a:defRPr>
            </a:lvl1pPr>
          </a:lstStyle>
          <a:p>
            <a:pPr/>
            <a:r>
              <a:t>We Do This</a:t>
            </a:r>
          </a:p>
        </p:txBody>
      </p:sp>
      <p:pic>
        <p:nvPicPr>
          <p:cNvPr id="164" name="right-arrow.png" descr="right-arrow.png"/>
          <p:cNvPicPr>
            <a:picLocks noChangeAspect="1"/>
          </p:cNvPicPr>
          <p:nvPr/>
        </p:nvPicPr>
        <p:blipFill>
          <a:blip r:embed="rId11">
            <a:extLst/>
          </a:blip>
          <a:stretch>
            <a:fillRect/>
          </a:stretch>
        </p:blipFill>
        <p:spPr>
          <a:xfrm>
            <a:off x="16885290" y="3242078"/>
            <a:ext cx="812802" cy="812802"/>
          </a:xfrm>
          <a:prstGeom prst="rect">
            <a:avLst/>
          </a:prstGeom>
          <a:ln w="12700">
            <a:miter lim="400000"/>
          </a:ln>
        </p:spPr>
      </p:pic>
      <p:sp>
        <p:nvSpPr>
          <p:cNvPr id="165" name="We Do This"/>
          <p:cNvSpPr txBox="1"/>
          <p:nvPr/>
        </p:nvSpPr>
        <p:spPr>
          <a:xfrm>
            <a:off x="11771297" y="3127777"/>
            <a:ext cx="4630334"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b="1" cap="all" spc="-189" sz="6300">
                <a:solidFill>
                  <a:srgbClr val="FFFFFF"/>
                </a:solidFill>
              </a:defRPr>
            </a:lvl1pPr>
          </a:lstStyle>
          <a:p>
            <a:pPr/>
            <a:r>
              <a:t>We Do This</a:t>
            </a:r>
          </a:p>
        </p:txBody>
      </p:sp>
      <p:sp>
        <p:nvSpPr>
          <p:cNvPr id="166" name="Square"/>
          <p:cNvSpPr/>
          <p:nvPr/>
        </p:nvSpPr>
        <p:spPr>
          <a:xfrm rot="18900000">
            <a:off x="11570324" y="5253392"/>
            <a:ext cx="152402" cy="152402"/>
          </a:xfrm>
          <a:prstGeom prst="rect">
            <a:avLst/>
          </a:prstGeom>
          <a:ln w="63500">
            <a:solidFill>
              <a:srgbClr val="00A2FF"/>
            </a:solidFill>
            <a:miter lim="400000"/>
          </a:ln>
        </p:spPr>
        <p:txBody>
          <a:bodyPr lIns="50800" tIns="50800" rIns="50800" bIns="50800" anchor="ctr"/>
          <a:lstStyle/>
          <a:p>
            <a:pPr defTabSz="457200">
              <a:defRPr b="1" sz="3200">
                <a:solidFill>
                  <a:srgbClr val="000000"/>
                </a:solidFill>
              </a:defRPr>
            </a:pPr>
          </a:p>
        </p:txBody>
      </p:sp>
      <p:sp>
        <p:nvSpPr>
          <p:cNvPr id="167" name="Square"/>
          <p:cNvSpPr/>
          <p:nvPr/>
        </p:nvSpPr>
        <p:spPr>
          <a:xfrm rot="18900000">
            <a:off x="11570324" y="7300438"/>
            <a:ext cx="152402" cy="152402"/>
          </a:xfrm>
          <a:prstGeom prst="rect">
            <a:avLst/>
          </a:prstGeom>
          <a:ln w="63500">
            <a:solidFill>
              <a:srgbClr val="00A2FF"/>
            </a:solidFill>
            <a:miter lim="400000"/>
          </a:ln>
        </p:spPr>
        <p:txBody>
          <a:bodyPr lIns="50800" tIns="50800" rIns="50800" bIns="50800" anchor="ctr"/>
          <a:lstStyle/>
          <a:p>
            <a:pPr defTabSz="457200">
              <a:defRPr b="1" sz="3200">
                <a:solidFill>
                  <a:srgbClr val="000000"/>
                </a:solidFill>
              </a:defRPr>
            </a:pPr>
          </a:p>
        </p:txBody>
      </p:sp>
      <p:sp>
        <p:nvSpPr>
          <p:cNvPr id="168" name="Square"/>
          <p:cNvSpPr/>
          <p:nvPr/>
        </p:nvSpPr>
        <p:spPr>
          <a:xfrm rot="18900000">
            <a:off x="11570324" y="9980410"/>
            <a:ext cx="152402" cy="152402"/>
          </a:xfrm>
          <a:prstGeom prst="rect">
            <a:avLst/>
          </a:prstGeom>
          <a:ln w="63500">
            <a:solidFill>
              <a:srgbClr val="00A2FF"/>
            </a:solidFill>
            <a:miter lim="400000"/>
          </a:ln>
        </p:spPr>
        <p:txBody>
          <a:bodyPr lIns="50800" tIns="50800" rIns="50800" bIns="50800" anchor="ctr"/>
          <a:lstStyle/>
          <a:p>
            <a:pPr defTabSz="457200">
              <a:defRPr b="1" sz="3200">
                <a:solidFill>
                  <a:srgbClr val="000000"/>
                </a:solidFill>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2" name="Rectangle"/>
          <p:cNvSpPr/>
          <p:nvPr/>
        </p:nvSpPr>
        <p:spPr>
          <a:xfrm>
            <a:off x="0" y="-119921"/>
            <a:ext cx="24384000" cy="13716001"/>
          </a:xfrm>
          <a:prstGeom prst="rect">
            <a:avLst/>
          </a:prstGeom>
          <a:solidFill>
            <a:srgbClr val="000000">
              <a:alpha val="69846"/>
            </a:srgbClr>
          </a:solidFill>
          <a:ln w="12700">
            <a:miter lim="400000"/>
          </a:ln>
        </p:spPr>
        <p:txBody>
          <a:bodyPr lIns="50800" tIns="50800" rIns="50800" bIns="50800" anchor="ctr"/>
          <a:lstStyle/>
          <a:p>
            <a:pPr defTabSz="457200">
              <a:defRPr b="1" sz="3200">
                <a:solidFill>
                  <a:srgbClr val="212121"/>
                </a:solidFill>
              </a:defRPr>
            </a:pPr>
          </a:p>
        </p:txBody>
      </p:sp>
      <p:grpSp>
        <p:nvGrpSpPr>
          <p:cNvPr id="175" name="Group"/>
          <p:cNvGrpSpPr/>
          <p:nvPr/>
        </p:nvGrpSpPr>
        <p:grpSpPr>
          <a:xfrm>
            <a:off x="10127658" y="1663700"/>
            <a:ext cx="5424086" cy="1689101"/>
            <a:chOff x="0" y="0"/>
            <a:chExt cx="5424084" cy="1689100"/>
          </a:xfrm>
        </p:grpSpPr>
        <p:sp>
          <p:nvSpPr>
            <p:cNvPr id="173" name="Service"/>
            <p:cNvSpPr txBox="1"/>
            <p:nvPr/>
          </p:nvSpPr>
          <p:spPr>
            <a:xfrm>
              <a:off x="-1" y="0"/>
              <a:ext cx="5347886" cy="1612901"/>
            </a:xfrm>
            <a:prstGeom prst="rect">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2438337">
                <a:defRPr b="1" cap="all" spc="-297" sz="9900">
                  <a:gradFill flip="none" rotWithShape="1">
                    <a:gsLst>
                      <a:gs pos="0">
                        <a:srgbClr val="00E8FF"/>
                      </a:gs>
                      <a:gs pos="100000">
                        <a:srgbClr val="FF00F7"/>
                      </a:gs>
                    </a:gsLst>
                    <a:lin ang="3967760" scaled="0"/>
                  </a:gradFill>
                </a:defRPr>
              </a:lvl1pPr>
            </a:lstStyle>
            <a:p>
              <a:pPr/>
              <a:r>
                <a:t>Service</a:t>
              </a:r>
            </a:p>
          </p:txBody>
        </p:sp>
        <p:sp>
          <p:nvSpPr>
            <p:cNvPr id="174" name="Service"/>
            <p:cNvSpPr txBox="1"/>
            <p:nvPr/>
          </p:nvSpPr>
          <p:spPr>
            <a:xfrm>
              <a:off x="76199" y="76200"/>
              <a:ext cx="5347886" cy="1612901"/>
            </a:xfrm>
            <a:prstGeom prst="rect">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2438337">
                <a:defRPr b="1" cap="all" spc="-297" sz="9900">
                  <a:solidFill>
                    <a:srgbClr val="FFFFFF"/>
                  </a:solidFill>
                </a:defRPr>
              </a:lvl1pPr>
            </a:lstStyle>
            <a:p>
              <a:pPr/>
              <a:r>
                <a:t>Service</a:t>
              </a:r>
            </a:p>
          </p:txBody>
        </p:sp>
      </p:grpSp>
      <p:sp>
        <p:nvSpPr>
          <p:cNvPr id="176" name="Circle"/>
          <p:cNvSpPr/>
          <p:nvPr/>
        </p:nvSpPr>
        <p:spPr>
          <a:xfrm>
            <a:off x="10602421" y="5331921"/>
            <a:ext cx="3179159" cy="3179159"/>
          </a:xfrm>
          <a:prstGeom prst="ellipse">
            <a:avLst/>
          </a:prstGeom>
          <a:ln w="38100">
            <a:solidFill>
              <a:srgbClr val="0096FF"/>
            </a:solidFill>
            <a:miter lim="400000"/>
          </a:ln>
        </p:spPr>
        <p:txBody>
          <a:bodyPr lIns="50800" tIns="50800" rIns="50800" bIns="50800" anchor="ctr"/>
          <a:lstStyle/>
          <a:p>
            <a:pPr defTabSz="457200">
              <a:defRPr b="1" sz="3200">
                <a:solidFill>
                  <a:srgbClr val="000000"/>
                </a:solidFill>
              </a:defRPr>
            </a:pPr>
          </a:p>
        </p:txBody>
      </p:sp>
      <p:sp>
        <p:nvSpPr>
          <p:cNvPr id="177" name="Circle"/>
          <p:cNvSpPr/>
          <p:nvPr/>
        </p:nvSpPr>
        <p:spPr>
          <a:xfrm>
            <a:off x="10284921" y="5014421"/>
            <a:ext cx="3814158" cy="3814158"/>
          </a:xfrm>
          <a:prstGeom prst="ellipse">
            <a:avLst/>
          </a:prstGeom>
          <a:ln w="254000">
            <a:solidFill>
              <a:srgbClr val="011993"/>
            </a:solidFill>
            <a:miter lim="400000"/>
          </a:ln>
        </p:spPr>
        <p:txBody>
          <a:bodyPr lIns="50800" tIns="50800" rIns="50800" bIns="50800" anchor="ctr"/>
          <a:lstStyle/>
          <a:p>
            <a:pPr defTabSz="457200">
              <a:defRPr b="1" sz="3200">
                <a:solidFill>
                  <a:srgbClr val="000000"/>
                </a:solidFill>
              </a:defRPr>
            </a:pPr>
          </a:p>
        </p:txBody>
      </p:sp>
      <p:grpSp>
        <p:nvGrpSpPr>
          <p:cNvPr id="180" name="Group"/>
          <p:cNvGrpSpPr/>
          <p:nvPr/>
        </p:nvGrpSpPr>
        <p:grpSpPr>
          <a:xfrm>
            <a:off x="10260896" y="7489824"/>
            <a:ext cx="1727203" cy="1727204"/>
            <a:chOff x="0" y="0"/>
            <a:chExt cx="1727202" cy="1727202"/>
          </a:xfrm>
        </p:grpSpPr>
        <p:sp>
          <p:nvSpPr>
            <p:cNvPr id="178" name="Circle"/>
            <p:cNvSpPr/>
            <p:nvPr/>
          </p:nvSpPr>
          <p:spPr>
            <a:xfrm>
              <a:off x="212112" y="212112"/>
              <a:ext cx="1515091" cy="1515091"/>
            </a:xfrm>
            <a:prstGeom prst="ellipse">
              <a:avLst/>
            </a:prstGeom>
            <a:gradFill flip="none" rotWithShape="1">
              <a:gsLst>
                <a:gs pos="0">
                  <a:srgbClr val="0039FF"/>
                </a:gs>
                <a:gs pos="100000">
                  <a:srgbClr val="021C1D"/>
                </a:gs>
              </a:gsLst>
              <a:lin ang="5400000"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pic>
          <p:nvPicPr>
            <p:cNvPr id="179" name="thesis.png" descr="thesis.png"/>
            <p:cNvPicPr>
              <a:picLocks noChangeAspect="1"/>
            </p:cNvPicPr>
            <p:nvPr/>
          </p:nvPicPr>
          <p:blipFill>
            <a:blip r:embed="rId4">
              <a:extLst/>
            </a:blip>
            <a:stretch>
              <a:fillRect/>
            </a:stretch>
          </p:blipFill>
          <p:spPr>
            <a:xfrm>
              <a:off x="0" y="0"/>
              <a:ext cx="1515089" cy="1515089"/>
            </a:xfrm>
            <a:prstGeom prst="rect">
              <a:avLst/>
            </a:prstGeom>
            <a:ln w="12700" cap="flat">
              <a:noFill/>
              <a:miter lim="400000"/>
            </a:ln>
            <a:effectLst>
              <a:outerShdw sx="100000" sy="100000" kx="0" ky="0" algn="b" rotWithShape="0" blurRad="304800" dist="25400" dir="5400000">
                <a:srgbClr val="000000">
                  <a:alpha val="12000"/>
                </a:srgbClr>
              </a:outerShdw>
            </a:effectLst>
          </p:spPr>
        </p:pic>
      </p:grpSp>
      <p:sp>
        <p:nvSpPr>
          <p:cNvPr id="181" name="使用游戏中的角色成为游戏宣传大使（KOL），在进一步拉进玩家与游戏方的距离的同时，还能依靠游戏直播的效应，更快更好地吸引更多非游戏玩家的用户关注；"/>
          <p:cNvSpPr txBox="1"/>
          <p:nvPr/>
        </p:nvSpPr>
        <p:spPr>
          <a:xfrm>
            <a:off x="16288593" y="4976255"/>
            <a:ext cx="7057182" cy="558801"/>
          </a:xfrm>
          <a:prstGeom prst="rect">
            <a:avLst/>
          </a:prstGeom>
          <a:ln w="12700">
            <a:miter lim="400000"/>
          </a:ln>
        </p:spPr>
        <p:txBody>
          <a:bodyPr lIns="50800" tIns="50800" rIns="50800" bIns="50800">
            <a:spAutoFit/>
          </a:bodyPr>
          <a:lstStyle/>
          <a:p>
            <a:pPr marR="457200" algn="just" defTabSz="266700">
              <a:lnSpc>
                <a:spcPct val="120000"/>
              </a:lnSpc>
              <a:defRPr sz="2500">
                <a:solidFill>
                  <a:srgbClr val="FFFFFF"/>
                </a:solidFill>
                <a:latin typeface="+mn-lt"/>
                <a:ea typeface="+mn-ea"/>
                <a:cs typeface="+mn-cs"/>
                <a:sym typeface="Microsoft YaHei"/>
              </a:defRPr>
            </a:pPr>
          </a:p>
        </p:txBody>
      </p:sp>
      <p:sp>
        <p:nvSpPr>
          <p:cNvPr id="182" name="与Twitter Space或YouTube Live不一样，公链方或DeFi项目方可以建立独立的频道，长期为用户提供知识分享，让用户更容易了解项目，并加强用户与项目之间的粘性；"/>
          <p:cNvSpPr txBox="1"/>
          <p:nvPr/>
        </p:nvSpPr>
        <p:spPr>
          <a:xfrm>
            <a:off x="1913976" y="9497537"/>
            <a:ext cx="6739824" cy="558801"/>
          </a:xfrm>
          <a:prstGeom prst="rect">
            <a:avLst/>
          </a:prstGeom>
          <a:ln w="12700">
            <a:miter lim="400000"/>
          </a:ln>
        </p:spPr>
        <p:txBody>
          <a:bodyPr lIns="50800" tIns="50800" rIns="50800" bIns="50800">
            <a:spAutoFit/>
          </a:bodyPr>
          <a:lstStyle/>
          <a:p>
            <a:pPr marR="457200" algn="just" defTabSz="266700">
              <a:lnSpc>
                <a:spcPct val="120000"/>
              </a:lnSpc>
              <a:defRPr sz="2500">
                <a:solidFill>
                  <a:srgbClr val="FFFFFF"/>
                </a:solidFill>
                <a:latin typeface="+mn-lt"/>
                <a:ea typeface="+mn-ea"/>
                <a:cs typeface="+mn-cs"/>
                <a:sym typeface="Microsoft YaHei"/>
              </a:defRPr>
            </a:pPr>
          </a:p>
        </p:txBody>
      </p:sp>
      <p:pic>
        <p:nvPicPr>
          <p:cNvPr id="183" name="gamer.png" descr="gamer.png"/>
          <p:cNvPicPr>
            <a:picLocks noChangeAspect="1"/>
          </p:cNvPicPr>
          <p:nvPr/>
        </p:nvPicPr>
        <p:blipFill>
          <a:blip r:embed="rId5">
            <a:extLst/>
          </a:blip>
          <a:stretch>
            <a:fillRect/>
          </a:stretch>
        </p:blipFill>
        <p:spPr>
          <a:xfrm>
            <a:off x="12450229" y="7375525"/>
            <a:ext cx="1676402" cy="1676400"/>
          </a:xfrm>
          <a:prstGeom prst="rect">
            <a:avLst/>
          </a:prstGeom>
          <a:ln w="12700">
            <a:miter lim="400000"/>
          </a:ln>
          <a:effectLst>
            <a:outerShdw sx="100000" sy="100000" kx="0" ky="0" algn="b" rotWithShape="0" blurRad="304800" dist="25400" dir="5400000">
              <a:srgbClr val="000000">
                <a:alpha val="12000"/>
              </a:srgbClr>
            </a:outerShdw>
          </a:effectLst>
        </p:spPr>
      </p:pic>
      <p:grpSp>
        <p:nvGrpSpPr>
          <p:cNvPr id="186" name="Group"/>
          <p:cNvGrpSpPr/>
          <p:nvPr/>
        </p:nvGrpSpPr>
        <p:grpSpPr>
          <a:xfrm>
            <a:off x="12462929" y="5180036"/>
            <a:ext cx="1828802" cy="1828802"/>
            <a:chOff x="0" y="0"/>
            <a:chExt cx="1828800" cy="1828800"/>
          </a:xfrm>
        </p:grpSpPr>
        <p:sp>
          <p:nvSpPr>
            <p:cNvPr id="184" name="Circle"/>
            <p:cNvSpPr/>
            <p:nvPr/>
          </p:nvSpPr>
          <p:spPr>
            <a:xfrm>
              <a:off x="200025" y="200025"/>
              <a:ext cx="1428751" cy="1428751"/>
            </a:xfrm>
            <a:prstGeom prst="ellipse">
              <a:avLst/>
            </a:prstGeom>
            <a:gradFill flip="none" rotWithShape="1">
              <a:gsLst>
                <a:gs pos="0">
                  <a:srgbClr val="0039FF"/>
                </a:gs>
                <a:gs pos="100000">
                  <a:srgbClr val="021C1D"/>
                </a:gs>
              </a:gsLst>
              <a:lin ang="5400000"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pic>
          <p:nvPicPr>
            <p:cNvPr id="185" name="vlog.png" descr="vlog.png"/>
            <p:cNvPicPr>
              <a:picLocks noChangeAspect="1"/>
            </p:cNvPicPr>
            <p:nvPr/>
          </p:nvPicPr>
          <p:blipFill>
            <a:blip r:embed="rId6">
              <a:extLst/>
            </a:blip>
            <a:stretch>
              <a:fillRect/>
            </a:stretch>
          </p:blipFill>
          <p:spPr>
            <a:xfrm>
              <a:off x="0" y="0"/>
              <a:ext cx="1828801" cy="1828801"/>
            </a:xfrm>
            <a:prstGeom prst="rect">
              <a:avLst/>
            </a:prstGeom>
            <a:ln w="12700" cap="flat">
              <a:noFill/>
              <a:miter lim="400000"/>
            </a:ln>
            <a:effectLst>
              <a:outerShdw sx="100000" sy="100000" kx="0" ky="0" algn="b" rotWithShape="0" blurRad="304800" dist="25400" dir="5400000">
                <a:srgbClr val="000000">
                  <a:alpha val="12000"/>
                </a:srgbClr>
              </a:outerShdw>
            </a:effectLst>
          </p:spPr>
        </p:pic>
      </p:grpSp>
      <p:grpSp>
        <p:nvGrpSpPr>
          <p:cNvPr id="189" name="Group"/>
          <p:cNvGrpSpPr/>
          <p:nvPr/>
        </p:nvGrpSpPr>
        <p:grpSpPr>
          <a:xfrm>
            <a:off x="9722239" y="4924243"/>
            <a:ext cx="2403889" cy="2403889"/>
            <a:chOff x="0" y="0"/>
            <a:chExt cx="2403887" cy="2403887"/>
          </a:xfrm>
        </p:grpSpPr>
        <p:sp>
          <p:nvSpPr>
            <p:cNvPr id="187" name="Circle"/>
            <p:cNvSpPr/>
            <p:nvPr/>
          </p:nvSpPr>
          <p:spPr>
            <a:xfrm>
              <a:off x="391365" y="391365"/>
              <a:ext cx="1621157" cy="1621157"/>
            </a:xfrm>
            <a:prstGeom prst="ellipse">
              <a:avLst/>
            </a:prstGeom>
            <a:gradFill flip="none" rotWithShape="1">
              <a:gsLst>
                <a:gs pos="0">
                  <a:srgbClr val="0039FF"/>
                </a:gs>
                <a:gs pos="100000">
                  <a:srgbClr val="021C1D"/>
                </a:gs>
              </a:gsLst>
              <a:lin ang="5400000"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pic>
          <p:nvPicPr>
            <p:cNvPr id="188" name="meeting.png" descr="meeting.png"/>
            <p:cNvPicPr>
              <a:picLocks noChangeAspect="1"/>
            </p:cNvPicPr>
            <p:nvPr/>
          </p:nvPicPr>
          <p:blipFill>
            <a:blip r:embed="rId7">
              <a:extLst/>
            </a:blip>
            <a:stretch>
              <a:fillRect/>
            </a:stretch>
          </p:blipFill>
          <p:spPr>
            <a:xfrm rot="21000000">
              <a:off x="164404" y="164404"/>
              <a:ext cx="2075080" cy="2075079"/>
            </a:xfrm>
            <a:prstGeom prst="rect">
              <a:avLst/>
            </a:prstGeom>
            <a:ln w="12700" cap="flat">
              <a:noFill/>
              <a:miter lim="400000"/>
            </a:ln>
            <a:effectLst>
              <a:outerShdw sx="100000" sy="100000" kx="0" ky="0" algn="b" rotWithShape="0" blurRad="304800" dist="25400" dir="5400000">
                <a:srgbClr val="000000">
                  <a:alpha val="12000"/>
                </a:srgbClr>
              </a:outerShdw>
            </a:effectLst>
          </p:spPr>
        </p:pic>
      </p:grpSp>
      <p:sp>
        <p:nvSpPr>
          <p:cNvPr id="190" name="通过AI Avatar Generator 和 NFT Mask SDK，用户可以使用自己的NFT虚拟形象与其他用户在元宇宙中访谈、互动，甚至摆脱现在Twitter Space的语音类访谈形式；"/>
          <p:cNvSpPr txBox="1"/>
          <p:nvPr/>
        </p:nvSpPr>
        <p:spPr>
          <a:xfrm>
            <a:off x="1892919" y="4973913"/>
            <a:ext cx="6791094" cy="558801"/>
          </a:xfrm>
          <a:prstGeom prst="rect">
            <a:avLst/>
          </a:prstGeom>
          <a:ln w="12700">
            <a:miter lim="400000"/>
          </a:ln>
        </p:spPr>
        <p:txBody>
          <a:bodyPr lIns="50800" tIns="50800" rIns="50800" bIns="50800">
            <a:spAutoFit/>
          </a:bodyPr>
          <a:lstStyle/>
          <a:p>
            <a:pPr marR="457200" algn="just" defTabSz="266700">
              <a:lnSpc>
                <a:spcPct val="120000"/>
              </a:lnSpc>
              <a:defRPr sz="2500">
                <a:solidFill>
                  <a:srgbClr val="FFFFFF"/>
                </a:solidFill>
                <a:latin typeface="+mn-lt"/>
                <a:ea typeface="+mn-ea"/>
                <a:cs typeface="+mn-cs"/>
                <a:sym typeface="Microsoft YaHei"/>
              </a:defRPr>
            </a:pPr>
          </a:p>
        </p:txBody>
      </p:sp>
      <p:grpSp>
        <p:nvGrpSpPr>
          <p:cNvPr id="196" name="Group"/>
          <p:cNvGrpSpPr/>
          <p:nvPr/>
        </p:nvGrpSpPr>
        <p:grpSpPr>
          <a:xfrm>
            <a:off x="15882193" y="3419878"/>
            <a:ext cx="7018449" cy="1324605"/>
            <a:chOff x="0" y="0"/>
            <a:chExt cx="7018448" cy="1324603"/>
          </a:xfrm>
        </p:grpSpPr>
        <p:grpSp>
          <p:nvGrpSpPr>
            <p:cNvPr id="194" name="Group"/>
            <p:cNvGrpSpPr/>
            <p:nvPr/>
          </p:nvGrpSpPr>
          <p:grpSpPr>
            <a:xfrm>
              <a:off x="-1" y="401369"/>
              <a:ext cx="6606476" cy="923236"/>
              <a:chOff x="0" y="0"/>
              <a:chExt cx="6606474" cy="923234"/>
            </a:xfrm>
          </p:grpSpPr>
          <p:sp>
            <p:nvSpPr>
              <p:cNvPr id="191" name="Rounded Rectangle"/>
              <p:cNvSpPr/>
              <p:nvPr/>
            </p:nvSpPr>
            <p:spPr>
              <a:xfrm>
                <a:off x="310270" y="0"/>
                <a:ext cx="6296205" cy="923235"/>
              </a:xfrm>
              <a:prstGeom prst="roundRect">
                <a:avLst>
                  <a:gd name="adj" fmla="val 20634"/>
                </a:avLst>
              </a:prstGeom>
              <a:gradFill flip="none" rotWithShape="1">
                <a:gsLst>
                  <a:gs pos="0">
                    <a:srgbClr val="002FD2"/>
                  </a:gs>
                  <a:gs pos="100000">
                    <a:srgbClr val="021C1D"/>
                  </a:gs>
                </a:gsLst>
                <a:lin ang="430970"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sp>
            <p:nvSpPr>
              <p:cNvPr id="192" name="GameFi KOL直播"/>
              <p:cNvSpPr txBox="1"/>
              <p:nvPr/>
            </p:nvSpPr>
            <p:spPr>
              <a:xfrm>
                <a:off x="897167" y="134843"/>
                <a:ext cx="2794795"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R="457200" algn="just" defTabSz="266700">
                  <a:lnSpc>
                    <a:spcPct val="150000"/>
                  </a:lnSpc>
                  <a:defRPr b="1" sz="3200">
                    <a:solidFill>
                      <a:srgbClr val="FFFFFF"/>
                    </a:solidFill>
                  </a:defRPr>
                </a:lvl1pPr>
              </a:lstStyle>
              <a:p>
                <a:pPr/>
                <a:r>
                  <a:t>3D Avatar生成</a:t>
                </a:r>
              </a:p>
            </p:txBody>
          </p:sp>
          <p:pic>
            <p:nvPicPr>
              <p:cNvPr id="193" name="right-arrow.png" descr="right-arrow.png"/>
              <p:cNvPicPr>
                <a:picLocks noChangeAspect="1"/>
              </p:cNvPicPr>
              <p:nvPr/>
            </p:nvPicPr>
            <p:blipFill>
              <a:blip r:embed="rId8">
                <a:extLst/>
              </a:blip>
              <a:stretch>
                <a:fillRect/>
              </a:stretch>
            </p:blipFill>
            <p:spPr>
              <a:xfrm>
                <a:off x="-1" y="55216"/>
                <a:ext cx="812802" cy="812804"/>
              </a:xfrm>
              <a:prstGeom prst="rect">
                <a:avLst/>
              </a:prstGeom>
              <a:ln w="12700" cap="flat">
                <a:noFill/>
                <a:miter lim="400000"/>
              </a:ln>
              <a:effectLst/>
            </p:spPr>
          </p:pic>
        </p:grpSp>
        <p:pic>
          <p:nvPicPr>
            <p:cNvPr id="195" name="gamecross.png" descr="gamecross.png"/>
            <p:cNvPicPr>
              <a:picLocks noChangeAspect="1"/>
            </p:cNvPicPr>
            <p:nvPr/>
          </p:nvPicPr>
          <p:blipFill>
            <a:blip r:embed="rId9">
              <a:extLst/>
            </a:blip>
            <a:stretch>
              <a:fillRect/>
            </a:stretch>
          </p:blipFill>
          <p:spPr>
            <a:xfrm flipH="1">
              <a:off x="6205646" y="0"/>
              <a:ext cx="812803" cy="812801"/>
            </a:xfrm>
            <a:prstGeom prst="rect">
              <a:avLst/>
            </a:prstGeom>
            <a:ln w="12700" cap="flat">
              <a:noFill/>
              <a:miter lim="400000"/>
            </a:ln>
            <a:effectLst/>
          </p:spPr>
        </p:pic>
      </p:grpSp>
      <p:grpSp>
        <p:nvGrpSpPr>
          <p:cNvPr id="201" name="Group"/>
          <p:cNvGrpSpPr/>
          <p:nvPr/>
        </p:nvGrpSpPr>
        <p:grpSpPr>
          <a:xfrm>
            <a:off x="1244924" y="3419878"/>
            <a:ext cx="7034461" cy="1326029"/>
            <a:chOff x="0" y="0"/>
            <a:chExt cx="7034460" cy="1326028"/>
          </a:xfrm>
        </p:grpSpPr>
        <p:sp>
          <p:nvSpPr>
            <p:cNvPr id="197" name="Rounded Rectangle"/>
            <p:cNvSpPr/>
            <p:nvPr/>
          </p:nvSpPr>
          <p:spPr>
            <a:xfrm>
              <a:off x="369130" y="402794"/>
              <a:ext cx="6296202" cy="923234"/>
            </a:xfrm>
            <a:prstGeom prst="roundRect">
              <a:avLst>
                <a:gd name="adj" fmla="val 20634"/>
              </a:avLst>
            </a:prstGeom>
            <a:gradFill flip="none" rotWithShape="1">
              <a:gsLst>
                <a:gs pos="0">
                  <a:srgbClr val="002FD2"/>
                </a:gs>
                <a:gs pos="100000">
                  <a:srgbClr val="021C1D"/>
                </a:gs>
              </a:gsLst>
              <a:lin ang="477344"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sp>
          <p:nvSpPr>
            <p:cNvPr id="198" name="AMA 访谈"/>
            <p:cNvSpPr txBox="1"/>
            <p:nvPr/>
          </p:nvSpPr>
          <p:spPr>
            <a:xfrm>
              <a:off x="1507084" y="527861"/>
              <a:ext cx="2552701"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R="457200" algn="just" defTabSz="266700">
                <a:lnSpc>
                  <a:spcPct val="150000"/>
                </a:lnSpc>
                <a:defRPr b="1" sz="3200">
                  <a:solidFill>
                    <a:srgbClr val="FFFFFF"/>
                  </a:solidFill>
                </a:defRPr>
              </a:lvl1pPr>
            </a:lstStyle>
            <a:p>
              <a:pPr/>
              <a:r>
                <a:t>去中心化直播</a:t>
              </a:r>
            </a:p>
          </p:txBody>
        </p:sp>
        <p:pic>
          <p:nvPicPr>
            <p:cNvPr id="199" name="right-arrow.png" descr="right-arrow.png"/>
            <p:cNvPicPr>
              <a:picLocks noChangeAspect="1"/>
            </p:cNvPicPr>
            <p:nvPr/>
          </p:nvPicPr>
          <p:blipFill>
            <a:blip r:embed="rId8">
              <a:extLst/>
            </a:blip>
            <a:stretch>
              <a:fillRect/>
            </a:stretch>
          </p:blipFill>
          <p:spPr>
            <a:xfrm flipH="1">
              <a:off x="6221659" y="458010"/>
              <a:ext cx="812803" cy="812803"/>
            </a:xfrm>
            <a:prstGeom prst="rect">
              <a:avLst/>
            </a:prstGeom>
            <a:ln w="12700" cap="flat">
              <a:noFill/>
              <a:miter lim="400000"/>
            </a:ln>
            <a:effectLst/>
          </p:spPr>
        </p:pic>
        <p:pic>
          <p:nvPicPr>
            <p:cNvPr id="200" name="gamecross.png" descr="gamecross.png"/>
            <p:cNvPicPr>
              <a:picLocks noChangeAspect="1"/>
            </p:cNvPicPr>
            <p:nvPr/>
          </p:nvPicPr>
          <p:blipFill>
            <a:blip r:embed="rId9">
              <a:extLst/>
            </a:blip>
            <a:stretch>
              <a:fillRect/>
            </a:stretch>
          </p:blipFill>
          <p:spPr>
            <a:xfrm flipH="1">
              <a:off x="0" y="-1"/>
              <a:ext cx="812801" cy="812803"/>
            </a:xfrm>
            <a:prstGeom prst="rect">
              <a:avLst/>
            </a:prstGeom>
            <a:ln w="12700" cap="flat">
              <a:noFill/>
              <a:miter lim="400000"/>
            </a:ln>
            <a:effectLst/>
          </p:spPr>
        </p:pic>
      </p:grpSp>
      <p:grpSp>
        <p:nvGrpSpPr>
          <p:cNvPr id="206" name="Group"/>
          <p:cNvGrpSpPr/>
          <p:nvPr/>
        </p:nvGrpSpPr>
        <p:grpSpPr>
          <a:xfrm>
            <a:off x="1238938" y="7898086"/>
            <a:ext cx="7034461" cy="1325391"/>
            <a:chOff x="0" y="0"/>
            <a:chExt cx="7034460" cy="1325390"/>
          </a:xfrm>
        </p:grpSpPr>
        <p:sp>
          <p:nvSpPr>
            <p:cNvPr id="202" name="Rounded Rectangle"/>
            <p:cNvSpPr/>
            <p:nvPr/>
          </p:nvSpPr>
          <p:spPr>
            <a:xfrm>
              <a:off x="369130" y="402156"/>
              <a:ext cx="6296202" cy="923235"/>
            </a:xfrm>
            <a:prstGeom prst="roundRect">
              <a:avLst>
                <a:gd name="adj" fmla="val 20634"/>
              </a:avLst>
            </a:prstGeom>
            <a:gradFill flip="none" rotWithShape="1">
              <a:gsLst>
                <a:gs pos="0">
                  <a:srgbClr val="002FD2"/>
                </a:gs>
                <a:gs pos="100000">
                  <a:srgbClr val="021C1D"/>
                </a:gs>
              </a:gsLst>
              <a:lin ang="463828"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sp>
          <p:nvSpPr>
            <p:cNvPr id="203" name="区块链技术/Defi知识分享"/>
            <p:cNvSpPr txBox="1"/>
            <p:nvPr/>
          </p:nvSpPr>
          <p:spPr>
            <a:xfrm>
              <a:off x="1607709" y="571673"/>
              <a:ext cx="1830785"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R="457200" algn="just" defTabSz="266700">
                <a:lnSpc>
                  <a:spcPct val="150000"/>
                </a:lnSpc>
                <a:defRPr b="1" sz="3200">
                  <a:solidFill>
                    <a:srgbClr val="FFFFFF"/>
                  </a:solidFill>
                </a:defRPr>
              </a:lvl1pPr>
            </a:lstStyle>
            <a:p>
              <a:pPr/>
              <a:r>
                <a:t>AR Mask</a:t>
              </a:r>
            </a:p>
          </p:txBody>
        </p:sp>
        <p:pic>
          <p:nvPicPr>
            <p:cNvPr id="204" name="right-arrow.png" descr="right-arrow.png"/>
            <p:cNvPicPr>
              <a:picLocks noChangeAspect="1"/>
            </p:cNvPicPr>
            <p:nvPr/>
          </p:nvPicPr>
          <p:blipFill>
            <a:blip r:embed="rId8">
              <a:extLst/>
            </a:blip>
            <a:stretch>
              <a:fillRect/>
            </a:stretch>
          </p:blipFill>
          <p:spPr>
            <a:xfrm flipH="1">
              <a:off x="6221659" y="457372"/>
              <a:ext cx="812803" cy="812803"/>
            </a:xfrm>
            <a:prstGeom prst="rect">
              <a:avLst/>
            </a:prstGeom>
            <a:ln w="12700" cap="flat">
              <a:noFill/>
              <a:miter lim="400000"/>
            </a:ln>
            <a:effectLst/>
          </p:spPr>
        </p:pic>
        <p:pic>
          <p:nvPicPr>
            <p:cNvPr id="205" name="gamecross.png" descr="gamecross.png"/>
            <p:cNvPicPr>
              <a:picLocks noChangeAspect="1"/>
            </p:cNvPicPr>
            <p:nvPr/>
          </p:nvPicPr>
          <p:blipFill>
            <a:blip r:embed="rId9">
              <a:extLst/>
            </a:blip>
            <a:stretch>
              <a:fillRect/>
            </a:stretch>
          </p:blipFill>
          <p:spPr>
            <a:xfrm flipH="1">
              <a:off x="0" y="0"/>
              <a:ext cx="812801" cy="81280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71F"/>
            </a:gs>
            <a:gs pos="100000">
              <a:srgbClr val="021C1D"/>
            </a:gs>
          </a:gsLst>
          <a:lin ang="5400000" scaled="0"/>
        </a:gradFill>
      </p:bgPr>
    </p:bg>
    <p:spTree>
      <p:nvGrpSpPr>
        <p:cNvPr id="1" name=""/>
        <p:cNvGrpSpPr/>
        <p:nvPr/>
      </p:nvGrpSpPr>
      <p:grpSpPr>
        <a:xfrm>
          <a:off x="0" y="0"/>
          <a:ext cx="0" cy="0"/>
          <a:chOff x="0" y="0"/>
          <a:chExt cx="0" cy="0"/>
        </a:xfrm>
      </p:grpSpPr>
      <p:pic>
        <p:nvPicPr>
          <p:cNvPr id="210" name="图片 2" descr="图片 2"/>
          <p:cNvPicPr>
            <a:picLocks noChangeAspect="1"/>
          </p:cNvPicPr>
          <p:nvPr/>
        </p:nvPicPr>
        <p:blipFill>
          <a:blip r:embed="rId3">
            <a:extLst/>
          </a:blip>
          <a:stretch>
            <a:fillRect/>
          </a:stretch>
        </p:blipFill>
        <p:spPr>
          <a:xfrm>
            <a:off x="10828834" y="6820451"/>
            <a:ext cx="14110042" cy="6944788"/>
          </a:xfrm>
          <a:prstGeom prst="rect">
            <a:avLst/>
          </a:prstGeom>
          <a:ln w="12700">
            <a:miter lim="400000"/>
          </a:ln>
        </p:spPr>
      </p:pic>
      <p:grpSp>
        <p:nvGrpSpPr>
          <p:cNvPr id="214" name="组合 28"/>
          <p:cNvGrpSpPr/>
          <p:nvPr/>
        </p:nvGrpSpPr>
        <p:grpSpPr>
          <a:xfrm>
            <a:off x="-3551458" y="-142241"/>
            <a:ext cx="27935458" cy="13858242"/>
            <a:chOff x="26822" y="0"/>
            <a:chExt cx="27935458" cy="13858241"/>
          </a:xfrm>
        </p:grpSpPr>
        <p:pic>
          <p:nvPicPr>
            <p:cNvPr id="211" name="图片 30" descr="图片 30"/>
            <p:cNvPicPr>
              <a:picLocks noChangeAspect="1"/>
            </p:cNvPicPr>
            <p:nvPr/>
          </p:nvPicPr>
          <p:blipFill>
            <a:blip r:embed="rId4">
              <a:extLst/>
            </a:blip>
            <a:srcRect l="0" t="0" r="0" b="7890"/>
            <a:stretch>
              <a:fillRect/>
            </a:stretch>
          </p:blipFill>
          <p:spPr>
            <a:xfrm>
              <a:off x="3578280" y="5736395"/>
              <a:ext cx="12677720" cy="8121847"/>
            </a:xfrm>
            <a:prstGeom prst="rect">
              <a:avLst/>
            </a:prstGeom>
            <a:ln w="12700" cap="flat">
              <a:noFill/>
              <a:miter lim="400000"/>
            </a:ln>
            <a:effectLst/>
          </p:spPr>
        </p:pic>
        <p:pic>
          <p:nvPicPr>
            <p:cNvPr id="212" name="图片 31" descr="图片 31"/>
            <p:cNvPicPr>
              <a:picLocks noChangeAspect="1"/>
            </p:cNvPicPr>
            <p:nvPr/>
          </p:nvPicPr>
          <p:blipFill>
            <a:blip r:embed="rId5">
              <a:extLst/>
            </a:blip>
            <a:srcRect l="0" t="0" r="0" b="5843"/>
            <a:stretch>
              <a:fillRect/>
            </a:stretch>
          </p:blipFill>
          <p:spPr>
            <a:xfrm>
              <a:off x="16256000" y="-1"/>
              <a:ext cx="11706281" cy="6944788"/>
            </a:xfrm>
            <a:prstGeom prst="rect">
              <a:avLst/>
            </a:prstGeom>
            <a:ln w="12700" cap="flat">
              <a:noFill/>
              <a:miter lim="400000"/>
            </a:ln>
            <a:effectLst/>
          </p:spPr>
        </p:pic>
        <p:pic>
          <p:nvPicPr>
            <p:cNvPr id="213" name="图片 32" descr="图片 32"/>
            <p:cNvPicPr>
              <a:picLocks noChangeAspect="1"/>
            </p:cNvPicPr>
            <p:nvPr/>
          </p:nvPicPr>
          <p:blipFill>
            <a:blip r:embed="rId6">
              <a:extLst/>
            </a:blip>
            <a:srcRect l="0" t="1471" r="165" b="22579"/>
            <a:stretch>
              <a:fillRect/>
            </a:stretch>
          </p:blipFill>
          <p:spPr>
            <a:xfrm>
              <a:off x="26822" y="-1"/>
              <a:ext cx="16229178" cy="6944788"/>
            </a:xfrm>
            <a:prstGeom prst="rect">
              <a:avLst/>
            </a:prstGeom>
            <a:ln w="12700" cap="flat">
              <a:noFill/>
              <a:miter lim="400000"/>
            </a:ln>
            <a:effectLst/>
          </p:spPr>
        </p:pic>
      </p:grpSp>
      <p:sp>
        <p:nvSpPr>
          <p:cNvPr id="215" name="Rectangle"/>
          <p:cNvSpPr/>
          <p:nvPr/>
        </p:nvSpPr>
        <p:spPr>
          <a:xfrm>
            <a:off x="-711202" y="-142242"/>
            <a:ext cx="25458058" cy="14163041"/>
          </a:xfrm>
          <a:prstGeom prst="rect">
            <a:avLst/>
          </a:prstGeom>
          <a:solidFill>
            <a:srgbClr val="000000">
              <a:alpha val="60000"/>
            </a:srgbClr>
          </a:solidFill>
          <a:ln w="12700">
            <a:miter lim="400000"/>
          </a:ln>
        </p:spPr>
        <p:txBody>
          <a:bodyPr lIns="50800" tIns="50800" rIns="50800" bIns="50800" anchor="ctr"/>
          <a:lstStyle/>
          <a:p>
            <a:pPr defTabSz="457200">
              <a:defRPr b="1" sz="3200">
                <a:solidFill>
                  <a:srgbClr val="212121"/>
                </a:solidFill>
              </a:defRPr>
            </a:pPr>
          </a:p>
        </p:txBody>
      </p:sp>
      <p:sp>
        <p:nvSpPr>
          <p:cNvPr id="216" name="Polygon"/>
          <p:cNvSpPr/>
          <p:nvPr/>
        </p:nvSpPr>
        <p:spPr>
          <a:xfrm>
            <a:off x="15585560" y="3213183"/>
            <a:ext cx="3629514" cy="4191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gradFill>
            <a:gsLst>
              <a:gs pos="0">
                <a:srgbClr val="002FD2"/>
              </a:gs>
              <a:gs pos="100000">
                <a:srgbClr val="021C1D"/>
              </a:gs>
            </a:gsLst>
            <a:lin ang="5400000"/>
          </a:gradFill>
          <a:ln w="12700">
            <a:miter lim="400000"/>
          </a:ln>
        </p:spPr>
        <p:txBody>
          <a:bodyPr lIns="50800" tIns="50800" rIns="50800" bIns="50800" anchor="ctr"/>
          <a:lstStyle/>
          <a:p>
            <a:pPr defTabSz="457200">
              <a:defRPr b="1" sz="3200">
                <a:solidFill>
                  <a:srgbClr val="000000"/>
                </a:solidFill>
              </a:defRPr>
            </a:pPr>
          </a:p>
        </p:txBody>
      </p:sp>
      <p:sp>
        <p:nvSpPr>
          <p:cNvPr id="217" name="Polygon"/>
          <p:cNvSpPr/>
          <p:nvPr/>
        </p:nvSpPr>
        <p:spPr>
          <a:xfrm>
            <a:off x="13668134" y="6553052"/>
            <a:ext cx="3629514" cy="4191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gradFill>
            <a:gsLst>
              <a:gs pos="0">
                <a:srgbClr val="002FD2"/>
              </a:gs>
              <a:gs pos="100000">
                <a:srgbClr val="021C1D"/>
              </a:gs>
            </a:gsLst>
            <a:lin ang="5400000"/>
          </a:gradFill>
          <a:ln w="12700">
            <a:miter lim="400000"/>
          </a:ln>
        </p:spPr>
        <p:txBody>
          <a:bodyPr lIns="50800" tIns="50800" rIns="50800" bIns="50800" anchor="ctr"/>
          <a:lstStyle/>
          <a:p>
            <a:pPr defTabSz="457200">
              <a:defRPr b="1" sz="3200">
                <a:solidFill>
                  <a:srgbClr val="000000"/>
                </a:solidFill>
              </a:defRPr>
            </a:pPr>
          </a:p>
        </p:txBody>
      </p:sp>
      <p:sp>
        <p:nvSpPr>
          <p:cNvPr id="218" name="Polygon"/>
          <p:cNvSpPr/>
          <p:nvPr/>
        </p:nvSpPr>
        <p:spPr>
          <a:xfrm>
            <a:off x="11730112" y="3213183"/>
            <a:ext cx="3629515" cy="4191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gradFill>
            <a:gsLst>
              <a:gs pos="0">
                <a:srgbClr val="002FD2"/>
              </a:gs>
              <a:gs pos="100000">
                <a:srgbClr val="021C1D"/>
              </a:gs>
            </a:gsLst>
            <a:lin ang="5400000"/>
          </a:gradFill>
          <a:ln w="12700">
            <a:miter lim="400000"/>
          </a:ln>
        </p:spPr>
        <p:txBody>
          <a:bodyPr lIns="50800" tIns="50800" rIns="50800" bIns="50800" anchor="ctr"/>
          <a:lstStyle/>
          <a:p>
            <a:pPr defTabSz="457200">
              <a:defRPr b="1" sz="3200">
                <a:solidFill>
                  <a:srgbClr val="000000"/>
                </a:solidFill>
              </a:defRPr>
            </a:pPr>
          </a:p>
        </p:txBody>
      </p:sp>
      <p:sp>
        <p:nvSpPr>
          <p:cNvPr id="219" name="Polygon"/>
          <p:cNvSpPr/>
          <p:nvPr/>
        </p:nvSpPr>
        <p:spPr>
          <a:xfrm>
            <a:off x="17477167" y="6553052"/>
            <a:ext cx="3629515" cy="41910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gradFill>
            <a:gsLst>
              <a:gs pos="0">
                <a:srgbClr val="002FD2"/>
              </a:gs>
              <a:gs pos="100000">
                <a:srgbClr val="021C1D"/>
              </a:gs>
            </a:gsLst>
            <a:lin ang="5400000"/>
          </a:gradFill>
          <a:ln w="12700">
            <a:miter lim="400000"/>
          </a:ln>
        </p:spPr>
        <p:txBody>
          <a:bodyPr lIns="50800" tIns="50800" rIns="50800" bIns="50800" anchor="ctr"/>
          <a:lstStyle/>
          <a:p>
            <a:pPr defTabSz="457200">
              <a:defRPr b="1" sz="3200">
                <a:solidFill>
                  <a:srgbClr val="000000"/>
                </a:solidFill>
              </a:defRPr>
            </a:pPr>
          </a:p>
        </p:txBody>
      </p:sp>
      <p:pic>
        <p:nvPicPr>
          <p:cNvPr id="220" name="cloud-computing.png" descr="cloud-computing.png"/>
          <p:cNvPicPr>
            <a:picLocks noChangeAspect="1"/>
          </p:cNvPicPr>
          <p:nvPr/>
        </p:nvPicPr>
        <p:blipFill>
          <a:blip r:embed="rId7">
            <a:extLst/>
          </a:blip>
          <a:stretch>
            <a:fillRect/>
          </a:stretch>
        </p:blipFill>
        <p:spPr>
          <a:xfrm>
            <a:off x="15774717" y="3683084"/>
            <a:ext cx="3251202" cy="3251202"/>
          </a:xfrm>
          <a:prstGeom prst="rect">
            <a:avLst/>
          </a:prstGeom>
          <a:ln w="12700">
            <a:miter lim="400000"/>
          </a:ln>
          <a:effectLst>
            <a:outerShdw sx="100000" sy="100000" kx="0" ky="0" algn="b" rotWithShape="0" blurRad="304800" dist="25400" dir="5400000">
              <a:srgbClr val="000000">
                <a:alpha val="8000"/>
              </a:srgbClr>
            </a:outerShdw>
          </a:effectLst>
        </p:spPr>
      </p:pic>
      <p:sp>
        <p:nvSpPr>
          <p:cNvPr id="221" name="Rounded Rectangle"/>
          <p:cNvSpPr/>
          <p:nvPr/>
        </p:nvSpPr>
        <p:spPr>
          <a:xfrm>
            <a:off x="16162227" y="3034627"/>
            <a:ext cx="3629515" cy="915856"/>
          </a:xfrm>
          <a:prstGeom prst="roundRect">
            <a:avLst>
              <a:gd name="adj" fmla="val 50000"/>
            </a:avLst>
          </a:prstGeom>
          <a:solidFill>
            <a:srgbClr val="FFFFFF"/>
          </a:solidFill>
          <a:ln w="12700">
            <a:miter lim="400000"/>
          </a:ln>
          <a:effectLst>
            <a:outerShdw sx="100000" sy="100000" kx="0" ky="0" algn="b" rotWithShape="0" blurRad="304800" dist="25400" dir="5400000">
              <a:srgbClr val="000000">
                <a:alpha val="8000"/>
              </a:srgbClr>
            </a:outerShdw>
          </a:effectLst>
        </p:spPr>
        <p:txBody>
          <a:bodyPr lIns="50800" tIns="50800" rIns="50800" bIns="50800" anchor="ctr"/>
          <a:lstStyle/>
          <a:p>
            <a:pPr defTabSz="457200">
              <a:defRPr b="1" sz="3200">
                <a:solidFill>
                  <a:srgbClr val="000000"/>
                </a:solidFill>
              </a:defRPr>
            </a:pPr>
          </a:p>
        </p:txBody>
      </p:sp>
      <p:sp>
        <p:nvSpPr>
          <p:cNvPr id="222" name="多平台直播客户端"/>
          <p:cNvSpPr txBox="1"/>
          <p:nvPr/>
        </p:nvSpPr>
        <p:spPr>
          <a:xfrm>
            <a:off x="17742864" y="3200454"/>
            <a:ext cx="800101" cy="584201"/>
          </a:xfrm>
          <a:prstGeom prst="rect">
            <a:avLst/>
          </a:prstGeom>
          <a:ln w="12700">
            <a:miter lim="400000"/>
          </a:ln>
        </p:spPr>
        <p:txBody>
          <a:bodyPr wrap="none" lIns="50800" tIns="50800" rIns="50800" bIns="50800" anchor="ctr">
            <a:spAutoFit/>
          </a:bodyPr>
          <a:lstStyle/>
          <a:p>
            <a:pPr marR="457200" defTabSz="266700">
              <a:defRPr b="1" sz="2700">
                <a:solidFill>
                  <a:srgbClr val="000000"/>
                </a:solidFill>
              </a:defRPr>
            </a:pPr>
          </a:p>
        </p:txBody>
      </p:sp>
      <p:sp>
        <p:nvSpPr>
          <p:cNvPr id="223" name="Rounded Rectangle"/>
          <p:cNvSpPr/>
          <p:nvPr/>
        </p:nvSpPr>
        <p:spPr>
          <a:xfrm>
            <a:off x="16935774" y="10019517"/>
            <a:ext cx="3629513" cy="915855"/>
          </a:xfrm>
          <a:prstGeom prst="roundRect">
            <a:avLst>
              <a:gd name="adj" fmla="val 50000"/>
            </a:avLst>
          </a:prstGeom>
          <a:solidFill>
            <a:srgbClr val="FFFFFF"/>
          </a:solidFill>
          <a:ln w="12700">
            <a:miter lim="400000"/>
          </a:ln>
          <a:effectLst>
            <a:outerShdw sx="100000" sy="100000" kx="0" ky="0" algn="b" rotWithShape="0" blurRad="304800" dist="25400" dir="5400000">
              <a:srgbClr val="000000">
                <a:alpha val="8000"/>
              </a:srgbClr>
            </a:outerShdw>
          </a:effectLst>
        </p:spPr>
        <p:txBody>
          <a:bodyPr lIns="50800" tIns="50800" rIns="50800" bIns="50800" anchor="ctr"/>
          <a:lstStyle/>
          <a:p>
            <a:pPr defTabSz="457200">
              <a:defRPr b="1" sz="3200">
                <a:solidFill>
                  <a:srgbClr val="000000"/>
                </a:solidFill>
              </a:defRPr>
            </a:pPr>
          </a:p>
        </p:txBody>
      </p:sp>
      <p:sp>
        <p:nvSpPr>
          <p:cNvPr id="224" name="双币经济激励系统"/>
          <p:cNvSpPr txBox="1"/>
          <p:nvPr/>
        </p:nvSpPr>
        <p:spPr>
          <a:xfrm>
            <a:off x="18594127" y="10194211"/>
            <a:ext cx="800101" cy="584201"/>
          </a:xfrm>
          <a:prstGeom prst="rect">
            <a:avLst/>
          </a:prstGeom>
          <a:ln w="12700">
            <a:miter lim="400000"/>
          </a:ln>
        </p:spPr>
        <p:txBody>
          <a:bodyPr wrap="none" lIns="50800" tIns="50800" rIns="50800" bIns="50800" anchor="ctr">
            <a:spAutoFit/>
          </a:bodyPr>
          <a:lstStyle/>
          <a:p>
            <a:pPr marR="457200" defTabSz="266700">
              <a:defRPr b="1" sz="2700">
                <a:solidFill>
                  <a:srgbClr val="000000"/>
                </a:solidFill>
              </a:defRPr>
            </a:pPr>
          </a:p>
        </p:txBody>
      </p:sp>
      <p:pic>
        <p:nvPicPr>
          <p:cNvPr id="225" name="cloud-computing2.png" descr="cloud-computing2.png"/>
          <p:cNvPicPr>
            <a:picLocks noChangeAspect="1"/>
          </p:cNvPicPr>
          <p:nvPr/>
        </p:nvPicPr>
        <p:blipFill>
          <a:blip r:embed="rId8">
            <a:extLst/>
          </a:blip>
          <a:stretch>
            <a:fillRect/>
          </a:stretch>
        </p:blipFill>
        <p:spPr>
          <a:xfrm flipH="1">
            <a:off x="14070724" y="7022952"/>
            <a:ext cx="3251202" cy="3251202"/>
          </a:xfrm>
          <a:prstGeom prst="rect">
            <a:avLst/>
          </a:prstGeom>
          <a:ln w="12700">
            <a:miter lim="400000"/>
          </a:ln>
          <a:effectLst>
            <a:outerShdw sx="100000" sy="100000" kx="0" ky="0" algn="b" rotWithShape="0" blurRad="304800" dist="25400" dir="5400000">
              <a:srgbClr val="000000">
                <a:alpha val="8000"/>
              </a:srgbClr>
            </a:outerShdw>
          </a:effectLst>
        </p:spPr>
      </p:pic>
      <p:sp>
        <p:nvSpPr>
          <p:cNvPr id="226" name="Rounded Rectangle"/>
          <p:cNvSpPr/>
          <p:nvPr/>
        </p:nvSpPr>
        <p:spPr>
          <a:xfrm>
            <a:off x="13075197" y="10019517"/>
            <a:ext cx="3718796" cy="915855"/>
          </a:xfrm>
          <a:prstGeom prst="roundRect">
            <a:avLst>
              <a:gd name="adj" fmla="val 50000"/>
            </a:avLst>
          </a:prstGeom>
          <a:solidFill>
            <a:srgbClr val="FFFFFF"/>
          </a:solidFill>
          <a:ln w="12700">
            <a:miter lim="400000"/>
          </a:ln>
          <a:effectLst>
            <a:outerShdw sx="100000" sy="100000" kx="0" ky="0" algn="b" rotWithShape="0" blurRad="304800" dist="25400" dir="5400000">
              <a:srgbClr val="000000">
                <a:alpha val="8000"/>
              </a:srgbClr>
            </a:outerShdw>
          </a:effectLst>
        </p:spPr>
        <p:txBody>
          <a:bodyPr lIns="50800" tIns="50800" rIns="50800" bIns="50800" anchor="ctr"/>
          <a:lstStyle/>
          <a:p>
            <a:pPr defTabSz="457200">
              <a:defRPr b="1" sz="3200">
                <a:solidFill>
                  <a:srgbClr val="000000"/>
                </a:solidFill>
              </a:defRPr>
            </a:pPr>
          </a:p>
        </p:txBody>
      </p:sp>
      <p:sp>
        <p:nvSpPr>
          <p:cNvPr id="227" name="用户数据归用户所有"/>
          <p:cNvSpPr txBox="1"/>
          <p:nvPr/>
        </p:nvSpPr>
        <p:spPr>
          <a:xfrm>
            <a:off x="14780286" y="10210715"/>
            <a:ext cx="800101" cy="584201"/>
          </a:xfrm>
          <a:prstGeom prst="rect">
            <a:avLst/>
          </a:prstGeom>
          <a:ln w="12700">
            <a:miter lim="400000"/>
          </a:ln>
        </p:spPr>
        <p:txBody>
          <a:bodyPr wrap="none" lIns="50800" tIns="50800" rIns="50800" bIns="50800" anchor="ctr">
            <a:spAutoFit/>
          </a:bodyPr>
          <a:lstStyle/>
          <a:p>
            <a:pPr marR="457200" defTabSz="266700">
              <a:defRPr b="1" sz="2700">
                <a:solidFill>
                  <a:srgbClr val="000000"/>
                </a:solidFill>
              </a:defRPr>
            </a:pPr>
          </a:p>
        </p:txBody>
      </p:sp>
      <p:sp>
        <p:nvSpPr>
          <p:cNvPr id="228" name="Rounded Rectangle"/>
          <p:cNvSpPr/>
          <p:nvPr/>
        </p:nvSpPr>
        <p:spPr>
          <a:xfrm>
            <a:off x="12126390" y="3034627"/>
            <a:ext cx="3832231" cy="915856"/>
          </a:xfrm>
          <a:prstGeom prst="roundRect">
            <a:avLst>
              <a:gd name="adj" fmla="val 50000"/>
            </a:avLst>
          </a:prstGeom>
          <a:solidFill>
            <a:srgbClr val="FFFFFF"/>
          </a:solidFill>
          <a:ln w="12700">
            <a:miter lim="400000"/>
          </a:ln>
          <a:effectLst>
            <a:outerShdw sx="100000" sy="100000" kx="0" ky="0" algn="b" rotWithShape="0" blurRad="304800" dist="25400" dir="5400000">
              <a:srgbClr val="000000">
                <a:alpha val="8000"/>
              </a:srgbClr>
            </a:outerShdw>
          </a:effectLst>
        </p:spPr>
        <p:txBody>
          <a:bodyPr lIns="50800" tIns="50800" rIns="50800" bIns="50800" anchor="ctr"/>
          <a:lstStyle/>
          <a:p>
            <a:pPr defTabSz="457200">
              <a:defRPr b="1" sz="3200">
                <a:solidFill>
                  <a:srgbClr val="000000"/>
                </a:solidFill>
              </a:defRPr>
            </a:pPr>
          </a:p>
        </p:txBody>
      </p:sp>
      <p:sp>
        <p:nvSpPr>
          <p:cNvPr id="229" name="云游戏交互直播体验"/>
          <p:cNvSpPr txBox="1"/>
          <p:nvPr/>
        </p:nvSpPr>
        <p:spPr>
          <a:xfrm>
            <a:off x="13920727" y="3175138"/>
            <a:ext cx="800101" cy="584201"/>
          </a:xfrm>
          <a:prstGeom prst="rect">
            <a:avLst/>
          </a:prstGeom>
          <a:ln w="12700">
            <a:miter lim="400000"/>
          </a:ln>
        </p:spPr>
        <p:txBody>
          <a:bodyPr wrap="none" lIns="50800" tIns="50800" rIns="50800" bIns="50800" anchor="ctr">
            <a:spAutoFit/>
          </a:bodyPr>
          <a:lstStyle/>
          <a:p>
            <a:pPr marR="457200" defTabSz="266700">
              <a:defRPr b="1" sz="2700">
                <a:solidFill>
                  <a:srgbClr val="000000"/>
                </a:solidFill>
              </a:defRPr>
            </a:pPr>
          </a:p>
        </p:txBody>
      </p:sp>
      <p:pic>
        <p:nvPicPr>
          <p:cNvPr id="230" name="online-game.png" descr="online-game.png"/>
          <p:cNvPicPr>
            <a:picLocks noChangeAspect="1"/>
          </p:cNvPicPr>
          <p:nvPr/>
        </p:nvPicPr>
        <p:blipFill>
          <a:blip r:embed="rId9">
            <a:extLst/>
          </a:blip>
          <a:stretch>
            <a:fillRect/>
          </a:stretch>
        </p:blipFill>
        <p:spPr>
          <a:xfrm>
            <a:off x="11919270" y="3683084"/>
            <a:ext cx="3251202" cy="3251202"/>
          </a:xfrm>
          <a:prstGeom prst="rect">
            <a:avLst/>
          </a:prstGeom>
          <a:ln w="12700">
            <a:miter lim="400000"/>
          </a:ln>
          <a:effectLst>
            <a:outerShdw sx="100000" sy="100000" kx="0" ky="0" algn="b" rotWithShape="0" blurRad="304800" dist="25400" dir="5400000">
              <a:srgbClr val="000000">
                <a:alpha val="8000"/>
              </a:srgbClr>
            </a:outerShdw>
          </a:effectLst>
        </p:spPr>
      </p:pic>
      <p:grpSp>
        <p:nvGrpSpPr>
          <p:cNvPr id="233" name="Group"/>
          <p:cNvGrpSpPr/>
          <p:nvPr/>
        </p:nvGrpSpPr>
        <p:grpSpPr>
          <a:xfrm>
            <a:off x="17596474" y="7173324"/>
            <a:ext cx="3072264" cy="2857401"/>
            <a:chOff x="0" y="0"/>
            <a:chExt cx="3072263" cy="2857399"/>
          </a:xfrm>
        </p:grpSpPr>
        <p:pic>
          <p:nvPicPr>
            <p:cNvPr id="231" name="synchronize.png" descr="synchronize.png"/>
            <p:cNvPicPr>
              <a:picLocks noChangeAspect="1"/>
            </p:cNvPicPr>
            <p:nvPr/>
          </p:nvPicPr>
          <p:blipFill>
            <a:blip r:embed="rId10">
              <a:extLst/>
            </a:blip>
            <a:stretch>
              <a:fillRect/>
            </a:stretch>
          </p:blipFill>
          <p:spPr>
            <a:xfrm flipH="1">
              <a:off x="-1" y="-1"/>
              <a:ext cx="2183825" cy="2183826"/>
            </a:xfrm>
            <a:prstGeom prst="rect">
              <a:avLst/>
            </a:prstGeom>
            <a:ln w="12700" cap="flat">
              <a:noFill/>
              <a:miter lim="400000"/>
            </a:ln>
            <a:effectLst>
              <a:outerShdw sx="100000" sy="100000" kx="0" ky="0" algn="b" rotWithShape="0" blurRad="304800" dist="25400" dir="5400000">
                <a:srgbClr val="000000">
                  <a:alpha val="8000"/>
                </a:srgbClr>
              </a:outerShdw>
            </a:effectLst>
          </p:spPr>
        </p:pic>
        <p:pic>
          <p:nvPicPr>
            <p:cNvPr id="232" name="coin.png" descr="coin.png"/>
            <p:cNvPicPr>
              <a:picLocks noChangeAspect="1"/>
            </p:cNvPicPr>
            <p:nvPr/>
          </p:nvPicPr>
          <p:blipFill>
            <a:blip r:embed="rId11">
              <a:extLst/>
            </a:blip>
            <a:stretch>
              <a:fillRect/>
            </a:stretch>
          </p:blipFill>
          <p:spPr>
            <a:xfrm>
              <a:off x="1577224" y="1362361"/>
              <a:ext cx="1495040" cy="1495039"/>
            </a:xfrm>
            <a:prstGeom prst="rect">
              <a:avLst/>
            </a:prstGeom>
            <a:ln w="12700" cap="flat">
              <a:noFill/>
              <a:miter lim="400000"/>
            </a:ln>
            <a:effectLst/>
          </p:spPr>
        </p:pic>
      </p:grpSp>
      <p:pic>
        <p:nvPicPr>
          <p:cNvPr id="234" name="right-arrow.png" descr="right-arrow.png"/>
          <p:cNvPicPr>
            <a:picLocks noChangeAspect="1"/>
          </p:cNvPicPr>
          <p:nvPr/>
        </p:nvPicPr>
        <p:blipFill>
          <a:blip r:embed="rId12">
            <a:extLst/>
          </a:blip>
          <a:stretch>
            <a:fillRect/>
          </a:stretch>
        </p:blipFill>
        <p:spPr>
          <a:xfrm>
            <a:off x="11215254" y="3086155"/>
            <a:ext cx="812802" cy="812802"/>
          </a:xfrm>
          <a:prstGeom prst="rect">
            <a:avLst/>
          </a:prstGeom>
          <a:ln w="12700">
            <a:miter lim="400000"/>
          </a:ln>
        </p:spPr>
      </p:pic>
      <p:pic>
        <p:nvPicPr>
          <p:cNvPr id="235" name="right-arrow.png" descr="right-arrow.png"/>
          <p:cNvPicPr>
            <a:picLocks noChangeAspect="1"/>
          </p:cNvPicPr>
          <p:nvPr/>
        </p:nvPicPr>
        <p:blipFill>
          <a:blip r:embed="rId12">
            <a:extLst/>
          </a:blip>
          <a:stretch>
            <a:fillRect/>
          </a:stretch>
        </p:blipFill>
        <p:spPr>
          <a:xfrm flipH="1">
            <a:off x="20816227" y="10071044"/>
            <a:ext cx="812802" cy="812802"/>
          </a:xfrm>
          <a:prstGeom prst="rect">
            <a:avLst/>
          </a:prstGeom>
          <a:ln w="12700">
            <a:miter lim="400000"/>
          </a:ln>
        </p:spPr>
      </p:pic>
      <p:grpSp>
        <p:nvGrpSpPr>
          <p:cNvPr id="241" name="组合 1"/>
          <p:cNvGrpSpPr/>
          <p:nvPr/>
        </p:nvGrpSpPr>
        <p:grpSpPr>
          <a:xfrm>
            <a:off x="222850" y="5648632"/>
            <a:ext cx="8723978" cy="2507635"/>
            <a:chOff x="0" y="0"/>
            <a:chExt cx="8723977" cy="2507634"/>
          </a:xfrm>
        </p:grpSpPr>
        <p:sp>
          <p:nvSpPr>
            <p:cNvPr id="236" name="Platform"/>
            <p:cNvSpPr txBox="1"/>
            <p:nvPr/>
          </p:nvSpPr>
          <p:spPr>
            <a:xfrm>
              <a:off x="1931322" y="0"/>
              <a:ext cx="6703756" cy="1612901"/>
            </a:xfrm>
            <a:prstGeom prst="rect">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2438337">
                <a:lnSpc>
                  <a:spcPct val="90000"/>
                </a:lnSpc>
                <a:defRPr b="1" cap="all" spc="-297" sz="9900">
                  <a:gradFill flip="none" rotWithShape="1">
                    <a:gsLst>
                      <a:gs pos="0">
                        <a:srgbClr val="00E8FF"/>
                      </a:gs>
                      <a:gs pos="100000">
                        <a:srgbClr val="FF00F7"/>
                      </a:gs>
                    </a:gsLst>
                    <a:lin ang="3967760" scaled="0"/>
                  </a:gradFill>
                </a:defRPr>
              </a:lvl1pPr>
            </a:lstStyle>
            <a:p>
              <a:pPr/>
              <a:r>
                <a:t>Platform</a:t>
              </a:r>
            </a:p>
          </p:txBody>
        </p:sp>
        <p:sp>
          <p:nvSpPr>
            <p:cNvPr id="237" name="Features"/>
            <p:cNvSpPr txBox="1"/>
            <p:nvPr/>
          </p:nvSpPr>
          <p:spPr>
            <a:xfrm>
              <a:off x="0" y="1351935"/>
              <a:ext cx="7747001" cy="1066801"/>
            </a:xfrm>
            <a:prstGeom prst="rect">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7">
                <a:lnSpc>
                  <a:spcPct val="90000"/>
                </a:lnSpc>
                <a:defRPr b="1" cap="all" spc="-189" sz="6300">
                  <a:gradFill flip="none" rotWithShape="1">
                    <a:gsLst>
                      <a:gs pos="0">
                        <a:srgbClr val="00E8FF"/>
                      </a:gs>
                      <a:gs pos="100000">
                        <a:srgbClr val="FF00F7"/>
                      </a:gs>
                    </a:gsLst>
                    <a:lin ang="3967760" scaled="0"/>
                  </a:gradFill>
                </a:defRPr>
              </a:lvl1pPr>
            </a:lstStyle>
            <a:p>
              <a:pPr/>
              <a:r>
                <a:t>Features</a:t>
              </a:r>
            </a:p>
          </p:txBody>
        </p:sp>
        <p:pic>
          <p:nvPicPr>
            <p:cNvPr id="238" name="right-arrow.png" descr="right-arrow.png"/>
            <p:cNvPicPr>
              <a:picLocks noChangeAspect="1"/>
            </p:cNvPicPr>
            <p:nvPr/>
          </p:nvPicPr>
          <p:blipFill>
            <a:blip r:embed="rId12">
              <a:extLst/>
            </a:blip>
            <a:stretch>
              <a:fillRect/>
            </a:stretch>
          </p:blipFill>
          <p:spPr>
            <a:xfrm>
              <a:off x="6371416" y="1491635"/>
              <a:ext cx="812802" cy="812802"/>
            </a:xfrm>
            <a:prstGeom prst="rect">
              <a:avLst/>
            </a:prstGeom>
            <a:ln w="12700" cap="flat">
              <a:noFill/>
              <a:miter lim="400000"/>
            </a:ln>
            <a:effectLst/>
          </p:spPr>
        </p:pic>
        <p:sp>
          <p:nvSpPr>
            <p:cNvPr id="239" name="Platform"/>
            <p:cNvSpPr txBox="1"/>
            <p:nvPr/>
          </p:nvSpPr>
          <p:spPr>
            <a:xfrm>
              <a:off x="2020222" y="88899"/>
              <a:ext cx="6703756" cy="1612901"/>
            </a:xfrm>
            <a:prstGeom prst="rect">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2438337">
                <a:lnSpc>
                  <a:spcPct val="90000"/>
                </a:lnSpc>
                <a:defRPr b="1" cap="all" spc="-297" sz="9900">
                  <a:solidFill>
                    <a:srgbClr val="FFFFFF"/>
                  </a:solidFill>
                </a:defRPr>
              </a:lvl1pPr>
            </a:lstStyle>
            <a:p>
              <a:pPr/>
              <a:r>
                <a:t>Platform</a:t>
              </a:r>
            </a:p>
          </p:txBody>
        </p:sp>
        <p:sp>
          <p:nvSpPr>
            <p:cNvPr id="240" name="Features"/>
            <p:cNvSpPr txBox="1"/>
            <p:nvPr/>
          </p:nvSpPr>
          <p:spPr>
            <a:xfrm>
              <a:off x="88900" y="1440835"/>
              <a:ext cx="7747001" cy="1066801"/>
            </a:xfrm>
            <a:prstGeom prst="rect">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7">
                <a:lnSpc>
                  <a:spcPct val="90000"/>
                </a:lnSpc>
                <a:defRPr b="1" cap="all" spc="-189" sz="6300">
                  <a:solidFill>
                    <a:srgbClr val="FFFFFF"/>
                  </a:solidFill>
                </a:defRPr>
              </a:lvl1pPr>
            </a:lstStyle>
            <a:p>
              <a:pPr/>
              <a:r>
                <a:t>Features</a:t>
              </a: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00071F"/>
            </a:gs>
            <a:gs pos="100000">
              <a:srgbClr val="021C1D"/>
            </a:gs>
          </a:gsLst>
          <a:lin ang="5400000" scaled="0"/>
        </a:gradFill>
      </p:bgPr>
    </p:bg>
    <p:spTree>
      <p:nvGrpSpPr>
        <p:cNvPr id="1" name=""/>
        <p:cNvGrpSpPr/>
        <p:nvPr/>
      </p:nvGrpSpPr>
      <p:grpSpPr>
        <a:xfrm>
          <a:off x="0" y="0"/>
          <a:ext cx="0" cy="0"/>
          <a:chOff x="0" y="0"/>
          <a:chExt cx="0" cy="0"/>
        </a:xfrm>
      </p:grpSpPr>
      <p:grpSp>
        <p:nvGrpSpPr>
          <p:cNvPr id="257" name="组合 40"/>
          <p:cNvGrpSpPr/>
          <p:nvPr/>
        </p:nvGrpSpPr>
        <p:grpSpPr>
          <a:xfrm>
            <a:off x="159913" y="-979774"/>
            <a:ext cx="24721035" cy="7835681"/>
            <a:chOff x="0" y="0"/>
            <a:chExt cx="24721033" cy="7835680"/>
          </a:xfrm>
        </p:grpSpPr>
        <p:pic>
          <p:nvPicPr>
            <p:cNvPr id="245" name="图片 41" descr="图片 41"/>
            <p:cNvPicPr>
              <a:picLocks noChangeAspect="1"/>
            </p:cNvPicPr>
            <p:nvPr/>
          </p:nvPicPr>
          <p:blipFill>
            <a:blip r:embed="rId3">
              <a:extLst/>
            </a:blip>
            <a:stretch>
              <a:fillRect/>
            </a:stretch>
          </p:blipFill>
          <p:spPr>
            <a:xfrm>
              <a:off x="8091197" y="-1"/>
              <a:ext cx="4508407" cy="4508408"/>
            </a:xfrm>
            <a:prstGeom prst="rect">
              <a:avLst/>
            </a:prstGeom>
            <a:ln w="12700" cap="flat">
              <a:noFill/>
              <a:miter lim="400000"/>
            </a:ln>
            <a:effectLst/>
          </p:spPr>
        </p:pic>
        <p:grpSp>
          <p:nvGrpSpPr>
            <p:cNvPr id="256" name="组合 42"/>
            <p:cNvGrpSpPr/>
            <p:nvPr/>
          </p:nvGrpSpPr>
          <p:grpSpPr>
            <a:xfrm>
              <a:off x="-1" y="0"/>
              <a:ext cx="24721035" cy="7835680"/>
              <a:chOff x="0" y="0"/>
              <a:chExt cx="24721033" cy="7835680"/>
            </a:xfrm>
          </p:grpSpPr>
          <p:pic>
            <p:nvPicPr>
              <p:cNvPr id="246" name="图片 43" descr="图片 43"/>
              <p:cNvPicPr>
                <a:picLocks noChangeAspect="1"/>
              </p:cNvPicPr>
              <p:nvPr/>
            </p:nvPicPr>
            <p:blipFill>
              <a:blip r:embed="rId4">
                <a:extLst/>
              </a:blip>
              <a:stretch>
                <a:fillRect/>
              </a:stretch>
            </p:blipFill>
            <p:spPr>
              <a:xfrm>
                <a:off x="4159405" y="322188"/>
                <a:ext cx="4491753" cy="4491756"/>
              </a:xfrm>
              <a:prstGeom prst="rect">
                <a:avLst/>
              </a:prstGeom>
              <a:ln w="12700" cap="flat">
                <a:noFill/>
                <a:miter lim="400000"/>
              </a:ln>
              <a:effectLst/>
            </p:spPr>
          </p:pic>
          <p:sp>
            <p:nvSpPr>
              <p:cNvPr id="247" name="Rounded Rectangle"/>
              <p:cNvSpPr/>
              <p:nvPr/>
            </p:nvSpPr>
            <p:spPr>
              <a:xfrm>
                <a:off x="6334035" y="4625463"/>
                <a:ext cx="11704668" cy="3210218"/>
              </a:xfrm>
              <a:prstGeom prst="roundRect">
                <a:avLst>
                  <a:gd name="adj" fmla="val 11477"/>
                </a:avLst>
              </a:prstGeom>
              <a:gradFill flip="none" rotWithShape="1">
                <a:gsLst>
                  <a:gs pos="0">
                    <a:srgbClr val="531B93"/>
                  </a:gs>
                  <a:gs pos="100000">
                    <a:srgbClr val="021C1D"/>
                  </a:gs>
                </a:gsLst>
                <a:path path="circle">
                  <a:fillToRect l="37721" t="-19636" r="62278" b="119636"/>
                </a:path>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pic>
            <p:nvPicPr>
              <p:cNvPr id="248" name="图片 45" descr="图片 45"/>
              <p:cNvPicPr>
                <a:picLocks noChangeAspect="1"/>
              </p:cNvPicPr>
              <p:nvPr/>
            </p:nvPicPr>
            <p:blipFill>
              <a:blip r:embed="rId5">
                <a:extLst/>
              </a:blip>
              <a:stretch>
                <a:fillRect/>
              </a:stretch>
            </p:blipFill>
            <p:spPr>
              <a:xfrm>
                <a:off x="18038703" y="458309"/>
                <a:ext cx="6682330" cy="6682331"/>
              </a:xfrm>
              <a:prstGeom prst="rect">
                <a:avLst/>
              </a:prstGeom>
              <a:ln w="12700" cap="flat">
                <a:noFill/>
                <a:miter lim="400000"/>
              </a:ln>
              <a:effectLst/>
            </p:spPr>
          </p:pic>
          <p:pic>
            <p:nvPicPr>
              <p:cNvPr id="249" name="图片 46" descr="图片 46"/>
              <p:cNvPicPr>
                <a:picLocks noChangeAspect="1"/>
              </p:cNvPicPr>
              <p:nvPr/>
            </p:nvPicPr>
            <p:blipFill>
              <a:blip r:embed="rId6">
                <a:extLst/>
              </a:blip>
              <a:stretch>
                <a:fillRect/>
              </a:stretch>
            </p:blipFill>
            <p:spPr>
              <a:xfrm flipH="1">
                <a:off x="-1" y="781034"/>
                <a:ext cx="6656297" cy="6656297"/>
              </a:xfrm>
              <a:prstGeom prst="rect">
                <a:avLst/>
              </a:prstGeom>
              <a:ln w="12700" cap="flat">
                <a:noFill/>
                <a:miter lim="400000"/>
              </a:ln>
              <a:effectLst/>
            </p:spPr>
          </p:pic>
          <p:pic>
            <p:nvPicPr>
              <p:cNvPr id="250" name="图片 47" descr="图片 47"/>
              <p:cNvPicPr>
                <a:picLocks noChangeAspect="1"/>
              </p:cNvPicPr>
              <p:nvPr/>
            </p:nvPicPr>
            <p:blipFill>
              <a:blip r:embed="rId7">
                <a:extLst/>
              </a:blip>
              <a:stretch>
                <a:fillRect/>
              </a:stretch>
            </p:blipFill>
            <p:spPr>
              <a:xfrm>
                <a:off x="9474472" y="4109182"/>
                <a:ext cx="3516406" cy="3516407"/>
              </a:xfrm>
              <a:prstGeom prst="rect">
                <a:avLst/>
              </a:prstGeom>
              <a:ln w="12700" cap="flat">
                <a:noFill/>
                <a:miter lim="400000"/>
              </a:ln>
              <a:effectLst/>
            </p:spPr>
          </p:pic>
          <p:pic>
            <p:nvPicPr>
              <p:cNvPr id="251" name="图片 48" descr="图片 48"/>
              <p:cNvPicPr>
                <a:picLocks noChangeAspect="1"/>
              </p:cNvPicPr>
              <p:nvPr/>
            </p:nvPicPr>
            <p:blipFill>
              <a:blip r:embed="rId8">
                <a:extLst/>
              </a:blip>
              <a:stretch>
                <a:fillRect/>
              </a:stretch>
            </p:blipFill>
            <p:spPr>
              <a:xfrm>
                <a:off x="12319595" y="305541"/>
                <a:ext cx="4201992" cy="4201993"/>
              </a:xfrm>
              <a:prstGeom prst="rect">
                <a:avLst/>
              </a:prstGeom>
              <a:ln w="12700" cap="flat">
                <a:noFill/>
                <a:miter lim="400000"/>
              </a:ln>
              <a:effectLst/>
            </p:spPr>
          </p:pic>
          <p:pic>
            <p:nvPicPr>
              <p:cNvPr id="252" name="图片 49" descr="图片 49"/>
              <p:cNvPicPr>
                <a:picLocks noChangeAspect="1"/>
              </p:cNvPicPr>
              <p:nvPr/>
            </p:nvPicPr>
            <p:blipFill>
              <a:blip r:embed="rId9">
                <a:extLst/>
              </a:blip>
              <a:stretch>
                <a:fillRect/>
              </a:stretch>
            </p:blipFill>
            <p:spPr>
              <a:xfrm>
                <a:off x="6673239" y="4625463"/>
                <a:ext cx="3000346" cy="3000349"/>
              </a:xfrm>
              <a:prstGeom prst="rect">
                <a:avLst/>
              </a:prstGeom>
              <a:ln w="12700" cap="flat">
                <a:noFill/>
                <a:miter lim="400000"/>
              </a:ln>
              <a:effectLst/>
            </p:spPr>
          </p:pic>
          <p:pic>
            <p:nvPicPr>
              <p:cNvPr id="253" name="图片 50" descr="图片 50"/>
              <p:cNvPicPr>
                <a:picLocks noChangeAspect="1"/>
              </p:cNvPicPr>
              <p:nvPr/>
            </p:nvPicPr>
            <p:blipFill>
              <a:blip r:embed="rId10">
                <a:extLst/>
              </a:blip>
              <a:stretch>
                <a:fillRect/>
              </a:stretch>
            </p:blipFill>
            <p:spPr>
              <a:xfrm>
                <a:off x="15369356" y="-1"/>
                <a:ext cx="4508405" cy="4508408"/>
              </a:xfrm>
              <a:prstGeom prst="rect">
                <a:avLst/>
              </a:prstGeom>
              <a:ln w="12700" cap="flat">
                <a:noFill/>
                <a:miter lim="400000"/>
              </a:ln>
              <a:effectLst/>
            </p:spPr>
          </p:pic>
          <p:pic>
            <p:nvPicPr>
              <p:cNvPr id="254" name="图片 51" descr="图片 51"/>
              <p:cNvPicPr>
                <a:picLocks noChangeAspect="1"/>
              </p:cNvPicPr>
              <p:nvPr/>
            </p:nvPicPr>
            <p:blipFill>
              <a:blip r:embed="rId11">
                <a:extLst/>
              </a:blip>
              <a:stretch>
                <a:fillRect/>
              </a:stretch>
            </p:blipFill>
            <p:spPr>
              <a:xfrm>
                <a:off x="12168960" y="4507533"/>
                <a:ext cx="3200398" cy="3200398"/>
              </a:xfrm>
              <a:prstGeom prst="rect">
                <a:avLst/>
              </a:prstGeom>
              <a:ln w="12700" cap="flat">
                <a:noFill/>
                <a:miter lim="400000"/>
              </a:ln>
              <a:effectLst/>
            </p:spPr>
          </p:pic>
          <p:pic>
            <p:nvPicPr>
              <p:cNvPr id="255" name="图片 52" descr="图片 52"/>
              <p:cNvPicPr>
                <a:picLocks noChangeAspect="1"/>
              </p:cNvPicPr>
              <p:nvPr/>
            </p:nvPicPr>
            <p:blipFill>
              <a:blip r:embed="rId12">
                <a:extLst/>
              </a:blip>
              <a:stretch>
                <a:fillRect/>
              </a:stretch>
            </p:blipFill>
            <p:spPr>
              <a:xfrm>
                <a:off x="14848757" y="4507533"/>
                <a:ext cx="3077624" cy="3028551"/>
              </a:xfrm>
              <a:prstGeom prst="rect">
                <a:avLst/>
              </a:prstGeom>
              <a:ln w="12700" cap="flat">
                <a:noFill/>
                <a:miter lim="400000"/>
              </a:ln>
              <a:effectLst/>
            </p:spPr>
          </p:pic>
        </p:grpSp>
      </p:grpSp>
      <p:pic>
        <p:nvPicPr>
          <p:cNvPr id="258" name="图片 2" descr="图片 2"/>
          <p:cNvPicPr>
            <a:picLocks noChangeAspect="1"/>
          </p:cNvPicPr>
          <p:nvPr/>
        </p:nvPicPr>
        <p:blipFill>
          <a:blip r:embed="rId13">
            <a:extLst/>
          </a:blip>
          <a:srcRect l="0" t="39250" r="0" b="18861"/>
          <a:stretch>
            <a:fillRect/>
          </a:stretch>
        </p:blipFill>
        <p:spPr>
          <a:xfrm>
            <a:off x="0" y="7206942"/>
            <a:ext cx="24384000" cy="6509059"/>
          </a:xfrm>
          <a:prstGeom prst="rect">
            <a:avLst/>
          </a:prstGeom>
          <a:ln w="12700">
            <a:miter lim="400000"/>
          </a:ln>
        </p:spPr>
      </p:pic>
      <p:sp>
        <p:nvSpPr>
          <p:cNvPr id="259" name="Platform"/>
          <p:cNvSpPr txBox="1"/>
          <p:nvPr/>
        </p:nvSpPr>
        <p:spPr>
          <a:xfrm>
            <a:off x="1961980" y="5664506"/>
            <a:ext cx="6703756" cy="1612901"/>
          </a:xfrm>
          <a:prstGeom prst="rect">
            <a:avLst/>
          </a:prstGeom>
          <a:ln w="12700">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7">
              <a:lnSpc>
                <a:spcPct val="90000"/>
              </a:lnSpc>
              <a:defRPr b="1" cap="all" spc="-297" sz="9900">
                <a:gradFill flip="none" rotWithShape="1">
                  <a:gsLst>
                    <a:gs pos="0">
                      <a:srgbClr val="00E8FF"/>
                    </a:gs>
                    <a:gs pos="100000">
                      <a:srgbClr val="FF00F7"/>
                    </a:gs>
                  </a:gsLst>
                  <a:lin ang="3967760" scaled="0"/>
                </a:gradFill>
              </a:defRPr>
            </a:lvl1pPr>
          </a:lstStyle>
          <a:p>
            <a:pPr/>
            <a:r>
              <a:t>Platform</a:t>
            </a:r>
          </a:p>
        </p:txBody>
      </p:sp>
      <p:sp>
        <p:nvSpPr>
          <p:cNvPr id="260" name="techniques"/>
          <p:cNvSpPr txBox="1"/>
          <p:nvPr/>
        </p:nvSpPr>
        <p:spPr>
          <a:xfrm>
            <a:off x="691058" y="7016442"/>
            <a:ext cx="7747001" cy="1066801"/>
          </a:xfrm>
          <a:prstGeom prst="rect">
            <a:avLst/>
          </a:prstGeom>
          <a:ln w="12700">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defTabSz="2438337">
              <a:lnSpc>
                <a:spcPct val="90000"/>
              </a:lnSpc>
              <a:defRPr b="1" cap="all" spc="-189" sz="6300">
                <a:gradFill flip="none" rotWithShape="1">
                  <a:gsLst>
                    <a:gs pos="0">
                      <a:srgbClr val="00E8FF"/>
                    </a:gs>
                    <a:gs pos="100000">
                      <a:srgbClr val="FF00F7"/>
                    </a:gs>
                  </a:gsLst>
                  <a:lin ang="3967760" scaled="0"/>
                </a:gradFill>
              </a:defRPr>
            </a:lvl1pPr>
          </a:lstStyle>
          <a:p>
            <a:pPr/>
            <a:r>
              <a:t>techniques</a:t>
            </a:r>
          </a:p>
        </p:txBody>
      </p:sp>
      <p:sp>
        <p:nvSpPr>
          <p:cNvPr id="261" name="Rectangle"/>
          <p:cNvSpPr/>
          <p:nvPr/>
        </p:nvSpPr>
        <p:spPr>
          <a:xfrm>
            <a:off x="0" y="-674231"/>
            <a:ext cx="24384000" cy="14390232"/>
          </a:xfrm>
          <a:prstGeom prst="rect">
            <a:avLst/>
          </a:prstGeom>
          <a:solidFill>
            <a:srgbClr val="000000">
              <a:alpha val="60000"/>
            </a:srgbClr>
          </a:solidFill>
          <a:ln w="12700">
            <a:miter lim="400000"/>
          </a:ln>
        </p:spPr>
        <p:txBody>
          <a:bodyPr lIns="50800" tIns="50800" rIns="50800" bIns="50800" anchor="ctr"/>
          <a:lstStyle/>
          <a:p>
            <a:pPr defTabSz="457200">
              <a:defRPr b="1" sz="3200">
                <a:solidFill>
                  <a:srgbClr val="212121"/>
                </a:solidFill>
              </a:defRPr>
            </a:pPr>
          </a:p>
        </p:txBody>
      </p:sp>
      <p:sp>
        <p:nvSpPr>
          <p:cNvPr id="262" name="Platform"/>
          <p:cNvSpPr txBox="1"/>
          <p:nvPr/>
        </p:nvSpPr>
        <p:spPr>
          <a:xfrm>
            <a:off x="2050880" y="5753406"/>
            <a:ext cx="6703756" cy="1612901"/>
          </a:xfrm>
          <a:prstGeom prst="rect">
            <a:avLst/>
          </a:prstGeom>
          <a:ln w="12700">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defTabSz="2438337">
              <a:lnSpc>
                <a:spcPct val="90000"/>
              </a:lnSpc>
              <a:defRPr b="1" cap="all" spc="-297" sz="9900">
                <a:solidFill>
                  <a:srgbClr val="FFFFFF"/>
                </a:solidFill>
              </a:defRPr>
            </a:lvl1pPr>
          </a:lstStyle>
          <a:p>
            <a:pPr/>
            <a:r>
              <a:t>Platform</a:t>
            </a:r>
          </a:p>
        </p:txBody>
      </p:sp>
      <p:sp>
        <p:nvSpPr>
          <p:cNvPr id="263" name="techniques"/>
          <p:cNvSpPr txBox="1"/>
          <p:nvPr/>
        </p:nvSpPr>
        <p:spPr>
          <a:xfrm>
            <a:off x="779958" y="7105342"/>
            <a:ext cx="7747001" cy="1066801"/>
          </a:xfrm>
          <a:prstGeom prst="rect">
            <a:avLst/>
          </a:prstGeom>
          <a:ln w="12700">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defTabSz="2438337">
              <a:lnSpc>
                <a:spcPct val="90000"/>
              </a:lnSpc>
              <a:defRPr b="1" cap="all" spc="-189" sz="6300">
                <a:solidFill>
                  <a:srgbClr val="FFFFFF"/>
                </a:solidFill>
              </a:defRPr>
            </a:lvl1pPr>
          </a:lstStyle>
          <a:p>
            <a:pPr/>
            <a:r>
              <a:t>techniques</a:t>
            </a:r>
          </a:p>
        </p:txBody>
      </p:sp>
      <p:sp>
        <p:nvSpPr>
          <p:cNvPr id="264" name="直播服务中心是通过分布式IDC服务器集群为直播平台提供云渲染、存储、点播等功能"/>
          <p:cNvSpPr txBox="1"/>
          <p:nvPr/>
        </p:nvSpPr>
        <p:spPr>
          <a:xfrm>
            <a:off x="15606571" y="9780058"/>
            <a:ext cx="7239983" cy="1397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20000"/>
              </a:lnSpc>
              <a:defRPr sz="2500">
                <a:solidFill>
                  <a:srgbClr val="FFFFFF"/>
                </a:solidFill>
                <a:latin typeface="+mn-lt"/>
                <a:ea typeface="+mn-ea"/>
                <a:cs typeface="+mn-cs"/>
                <a:sym typeface="Microsoft YaHei"/>
              </a:defRPr>
            </a:lvl1pPr>
          </a:lstStyle>
          <a:p>
            <a:pPr/>
            <a:r>
              <a:t>Through the decentralized internal data center to provide live-streaming rendering, storage, video-on-demand </a:t>
            </a:r>
          </a:p>
        </p:txBody>
      </p:sp>
      <p:sp>
        <p:nvSpPr>
          <p:cNvPr id="265" name="Distributed live broadcast…"/>
          <p:cNvSpPr txBox="1"/>
          <p:nvPr/>
        </p:nvSpPr>
        <p:spPr>
          <a:xfrm>
            <a:off x="15606571" y="8214386"/>
            <a:ext cx="6684567"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algn="just" defTabSz="266700">
              <a:defRPr b="1" cap="all" sz="3200">
                <a:solidFill>
                  <a:srgbClr val="FFFFFF"/>
                </a:solidFill>
              </a:defRPr>
            </a:pPr>
            <a:r>
              <a:t>Distributed live broadcast </a:t>
            </a:r>
          </a:p>
          <a:p>
            <a:pPr marR="457200" algn="just" defTabSz="266700">
              <a:defRPr b="1" cap="all" sz="3200">
                <a:solidFill>
                  <a:srgbClr val="FFFFFF"/>
                </a:solidFill>
              </a:defRPr>
            </a:pPr>
            <a:r>
              <a:t>service center </a:t>
            </a:r>
          </a:p>
        </p:txBody>
      </p:sp>
      <p:pic>
        <p:nvPicPr>
          <p:cNvPr id="266" name="data-center2.png" descr="data-center2.png"/>
          <p:cNvPicPr>
            <a:picLocks noChangeAspect="1"/>
          </p:cNvPicPr>
          <p:nvPr/>
        </p:nvPicPr>
        <p:blipFill>
          <a:blip r:embed="rId14">
            <a:extLst/>
          </a:blip>
          <a:stretch>
            <a:fillRect/>
          </a:stretch>
        </p:blipFill>
        <p:spPr>
          <a:xfrm>
            <a:off x="11489776" y="7517614"/>
            <a:ext cx="3251203" cy="3251202"/>
          </a:xfrm>
          <a:prstGeom prst="rect">
            <a:avLst/>
          </a:prstGeom>
          <a:ln w="12700">
            <a:miter lim="400000"/>
          </a:ln>
          <a:effectLst>
            <a:outerShdw sx="100000" sy="100000" kx="0" ky="0" algn="b" rotWithShape="0" blurRad="304800" dist="25400" dir="5400000">
              <a:srgbClr val="000000">
                <a:alpha val="4000"/>
              </a:srgbClr>
            </a:outerShdw>
          </a:effectLst>
        </p:spPr>
      </p:pic>
      <p:pic>
        <p:nvPicPr>
          <p:cNvPr id="267" name="right-arrow.png" descr="right-arrow.png"/>
          <p:cNvPicPr>
            <a:picLocks noChangeAspect="1"/>
          </p:cNvPicPr>
          <p:nvPr/>
        </p:nvPicPr>
        <p:blipFill>
          <a:blip r:embed="rId15">
            <a:extLst/>
          </a:blip>
          <a:stretch>
            <a:fillRect/>
          </a:stretch>
        </p:blipFill>
        <p:spPr>
          <a:xfrm>
            <a:off x="14528330" y="8341386"/>
            <a:ext cx="812802" cy="812802"/>
          </a:xfrm>
          <a:prstGeom prst="rect">
            <a:avLst/>
          </a:prstGeom>
          <a:ln w="12700">
            <a:miter lim="400000"/>
          </a:ln>
        </p:spPr>
      </p:pic>
      <p:pic>
        <p:nvPicPr>
          <p:cNvPr id="268" name="data-server.png" descr="data-server.png"/>
          <p:cNvPicPr>
            <a:picLocks noChangeAspect="1"/>
          </p:cNvPicPr>
          <p:nvPr/>
        </p:nvPicPr>
        <p:blipFill>
          <a:blip r:embed="rId16">
            <a:extLst/>
          </a:blip>
          <a:stretch>
            <a:fillRect/>
          </a:stretch>
        </p:blipFill>
        <p:spPr>
          <a:xfrm>
            <a:off x="11652495" y="2909665"/>
            <a:ext cx="3251202" cy="3251202"/>
          </a:xfrm>
          <a:prstGeom prst="rect">
            <a:avLst/>
          </a:prstGeom>
          <a:ln w="12700">
            <a:miter lim="400000"/>
          </a:ln>
          <a:effectLst>
            <a:outerShdw sx="100000" sy="100000" kx="0" ky="0" algn="b" rotWithShape="0" blurRad="304800" dist="25400" dir="5400000">
              <a:srgbClr val="000000">
                <a:alpha val="4000"/>
              </a:srgbClr>
            </a:outerShdw>
          </a:effectLst>
        </p:spPr>
      </p:pic>
      <p:sp>
        <p:nvSpPr>
          <p:cNvPr id="269" name="去中心化直播平台依靠AI生成技术实现2D NFT的3D化，并使用其来直播、交互"/>
          <p:cNvSpPr txBox="1"/>
          <p:nvPr/>
        </p:nvSpPr>
        <p:spPr>
          <a:xfrm>
            <a:off x="15606569" y="4501527"/>
            <a:ext cx="7035116"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20000"/>
              </a:lnSpc>
              <a:defRPr sz="2500">
                <a:solidFill>
                  <a:srgbClr val="FFFFFF"/>
                </a:solidFill>
                <a:latin typeface="+mn-lt"/>
                <a:ea typeface="+mn-ea"/>
                <a:cs typeface="+mn-cs"/>
                <a:sym typeface="Microsoft YaHei"/>
              </a:defRPr>
            </a:lvl1pPr>
          </a:lstStyle>
          <a:p>
            <a:pPr/>
            <a:r>
              <a:t>Using VOKA AI technology to build up 3D avatar for live-streaming from 2D NFT.</a:t>
            </a:r>
          </a:p>
        </p:txBody>
      </p:sp>
      <p:sp>
        <p:nvSpPr>
          <p:cNvPr id="270" name="NFT AI avatar generator"/>
          <p:cNvSpPr txBox="1"/>
          <p:nvPr/>
        </p:nvSpPr>
        <p:spPr>
          <a:xfrm>
            <a:off x="15606571" y="3624584"/>
            <a:ext cx="5752506"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defRPr b="1" cap="all" sz="3200">
                <a:solidFill>
                  <a:srgbClr val="FFFFFF"/>
                </a:solidFill>
              </a:defRPr>
            </a:lvl1pPr>
          </a:lstStyle>
          <a:p>
            <a:pPr/>
            <a:r>
              <a:t>NFT AI avatar generator</a:t>
            </a:r>
          </a:p>
        </p:txBody>
      </p:sp>
      <p:pic>
        <p:nvPicPr>
          <p:cNvPr id="271" name="right-arrow.png" descr="right-arrow.png"/>
          <p:cNvPicPr>
            <a:picLocks noChangeAspect="1"/>
          </p:cNvPicPr>
          <p:nvPr/>
        </p:nvPicPr>
        <p:blipFill>
          <a:blip r:embed="rId15">
            <a:extLst/>
          </a:blip>
          <a:stretch>
            <a:fillRect/>
          </a:stretch>
        </p:blipFill>
        <p:spPr>
          <a:xfrm>
            <a:off x="14528330" y="3510284"/>
            <a:ext cx="812802" cy="812802"/>
          </a:xfrm>
          <a:prstGeom prst="rect">
            <a:avLst/>
          </a:prstGeom>
          <a:ln w="12700">
            <a:miter lim="400000"/>
          </a:ln>
        </p:spPr>
      </p:pic>
      <p:pic>
        <p:nvPicPr>
          <p:cNvPr id="272" name="right-arrow.png" descr="right-arrow.png"/>
          <p:cNvPicPr>
            <a:picLocks noChangeAspect="1"/>
          </p:cNvPicPr>
          <p:nvPr/>
        </p:nvPicPr>
        <p:blipFill>
          <a:blip r:embed="rId15">
            <a:extLst/>
          </a:blip>
          <a:stretch>
            <a:fillRect/>
          </a:stretch>
        </p:blipFill>
        <p:spPr>
          <a:xfrm>
            <a:off x="7545074" y="7206942"/>
            <a:ext cx="812802" cy="8128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6" name="Rectangle"/>
          <p:cNvSpPr/>
          <p:nvPr/>
        </p:nvSpPr>
        <p:spPr>
          <a:xfrm>
            <a:off x="0" y="0"/>
            <a:ext cx="24384000" cy="13716000"/>
          </a:xfrm>
          <a:prstGeom prst="rect">
            <a:avLst/>
          </a:prstGeom>
          <a:solidFill>
            <a:srgbClr val="000000">
              <a:alpha val="69846"/>
            </a:srgbClr>
          </a:solidFill>
          <a:ln w="12700">
            <a:miter lim="400000"/>
          </a:ln>
        </p:spPr>
        <p:txBody>
          <a:bodyPr lIns="50800" tIns="50800" rIns="50800" bIns="50800" anchor="ctr"/>
          <a:lstStyle/>
          <a:p>
            <a:pPr defTabSz="457200">
              <a:defRPr b="1" sz="3200">
                <a:solidFill>
                  <a:srgbClr val="212121"/>
                </a:solidFill>
              </a:defRPr>
            </a:pPr>
          </a:p>
        </p:txBody>
      </p:sp>
      <p:grpSp>
        <p:nvGrpSpPr>
          <p:cNvPr id="279" name="Group"/>
          <p:cNvGrpSpPr/>
          <p:nvPr/>
        </p:nvGrpSpPr>
        <p:grpSpPr>
          <a:xfrm>
            <a:off x="6961578" y="4068536"/>
            <a:ext cx="10264458" cy="2146301"/>
            <a:chOff x="0" y="0"/>
            <a:chExt cx="10264457" cy="2146300"/>
          </a:xfrm>
        </p:grpSpPr>
        <p:sp>
          <p:nvSpPr>
            <p:cNvPr id="277" name="thanks"/>
            <p:cNvSpPr txBox="1"/>
            <p:nvPr/>
          </p:nvSpPr>
          <p:spPr>
            <a:xfrm>
              <a:off x="0" y="-1"/>
              <a:ext cx="10162858" cy="2057401"/>
            </a:xfrm>
            <a:prstGeom prst="rect">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7">
                <a:lnSpc>
                  <a:spcPct val="90000"/>
                </a:lnSpc>
                <a:defRPr b="1" cap="all" spc="-384" sz="12800">
                  <a:gradFill flip="none" rotWithShape="1">
                    <a:gsLst>
                      <a:gs pos="0">
                        <a:srgbClr val="00E8FF"/>
                      </a:gs>
                      <a:gs pos="100000">
                        <a:srgbClr val="FF00F7"/>
                      </a:gs>
                    </a:gsLst>
                    <a:lin ang="3967760" scaled="0"/>
                  </a:gradFill>
                </a:defRPr>
              </a:lvl1pPr>
            </a:lstStyle>
            <a:p>
              <a:pPr/>
              <a:r>
                <a:t>Contact us</a:t>
              </a:r>
            </a:p>
          </p:txBody>
        </p:sp>
        <p:sp>
          <p:nvSpPr>
            <p:cNvPr id="278" name="thanks"/>
            <p:cNvSpPr txBox="1"/>
            <p:nvPr/>
          </p:nvSpPr>
          <p:spPr>
            <a:xfrm>
              <a:off x="101600" y="88899"/>
              <a:ext cx="10162858" cy="2057401"/>
            </a:xfrm>
            <a:prstGeom prst="rect">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7">
                <a:lnSpc>
                  <a:spcPct val="90000"/>
                </a:lnSpc>
                <a:defRPr b="1" cap="all" spc="-384" sz="12800">
                  <a:solidFill>
                    <a:srgbClr val="FFFFFF"/>
                  </a:solidFill>
                </a:defRPr>
              </a:lvl1pPr>
            </a:lstStyle>
            <a:p>
              <a:pPr/>
              <a:r>
                <a:t>Contact us</a:t>
              </a:r>
            </a:p>
          </p:txBody>
        </p:sp>
      </p:grpSp>
      <p:pic>
        <p:nvPicPr>
          <p:cNvPr id="280" name="avatar-1.png" descr="avatar-1.png"/>
          <p:cNvPicPr>
            <a:picLocks noChangeAspect="1"/>
          </p:cNvPicPr>
          <p:nvPr/>
        </p:nvPicPr>
        <p:blipFill>
          <a:blip r:embed="rId4">
            <a:extLst/>
          </a:blip>
          <a:srcRect l="1403" t="1403" r="1403" b="1403"/>
          <a:stretch>
            <a:fillRect/>
          </a:stretch>
        </p:blipFill>
        <p:spPr>
          <a:xfrm>
            <a:off x="8696035" y="6493407"/>
            <a:ext cx="1625601" cy="1625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9364" y="0"/>
                  <a:pt x="7150" y="167"/>
                  <a:pt x="6144" y="606"/>
                </a:cubicBezTo>
                <a:cubicBezTo>
                  <a:pt x="3571" y="1543"/>
                  <a:pt x="1543" y="3571"/>
                  <a:pt x="606" y="6144"/>
                </a:cubicBezTo>
                <a:cubicBezTo>
                  <a:pt x="167" y="7150"/>
                  <a:pt x="0" y="9364"/>
                  <a:pt x="0" y="10800"/>
                </a:cubicBezTo>
                <a:cubicBezTo>
                  <a:pt x="0" y="12236"/>
                  <a:pt x="167" y="14450"/>
                  <a:pt x="606" y="15456"/>
                </a:cubicBezTo>
                <a:cubicBezTo>
                  <a:pt x="1543" y="18029"/>
                  <a:pt x="3571" y="20057"/>
                  <a:pt x="6144" y="20994"/>
                </a:cubicBezTo>
                <a:cubicBezTo>
                  <a:pt x="7150" y="21433"/>
                  <a:pt x="9364" y="21600"/>
                  <a:pt x="10800" y="21600"/>
                </a:cubicBezTo>
                <a:cubicBezTo>
                  <a:pt x="12236" y="21600"/>
                  <a:pt x="14450" y="21433"/>
                  <a:pt x="15456" y="20994"/>
                </a:cubicBezTo>
                <a:cubicBezTo>
                  <a:pt x="18029" y="20057"/>
                  <a:pt x="20057" y="18029"/>
                  <a:pt x="20994" y="15456"/>
                </a:cubicBezTo>
                <a:cubicBezTo>
                  <a:pt x="21433" y="14450"/>
                  <a:pt x="21600" y="12236"/>
                  <a:pt x="21600" y="10800"/>
                </a:cubicBezTo>
                <a:cubicBezTo>
                  <a:pt x="21600" y="9364"/>
                  <a:pt x="21433" y="7150"/>
                  <a:pt x="20994" y="6144"/>
                </a:cubicBezTo>
                <a:cubicBezTo>
                  <a:pt x="20057" y="3571"/>
                  <a:pt x="18029" y="1543"/>
                  <a:pt x="15456" y="606"/>
                </a:cubicBezTo>
                <a:cubicBezTo>
                  <a:pt x="14450" y="167"/>
                  <a:pt x="12236" y="0"/>
                  <a:pt x="10800" y="0"/>
                </a:cubicBezTo>
                <a:close/>
              </a:path>
            </a:pathLst>
          </a:custGeom>
          <a:ln w="12700">
            <a:miter lim="400000"/>
          </a:ln>
        </p:spPr>
      </p:pic>
      <p:sp>
        <p:nvSpPr>
          <p:cNvPr id="281" name="去中心化直播平台依靠AI生成技术实现2D NFT的3D化，并使用其来直播、交互"/>
          <p:cNvSpPr txBox="1"/>
          <p:nvPr/>
        </p:nvSpPr>
        <p:spPr>
          <a:xfrm>
            <a:off x="10669578" y="7306209"/>
            <a:ext cx="7035115"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R="457200" algn="just" defTabSz="266700">
              <a:lnSpc>
                <a:spcPct val="120000"/>
              </a:lnSpc>
              <a:defRPr sz="2500">
                <a:solidFill>
                  <a:srgbClr val="FFFFFF"/>
                </a:solidFill>
                <a:latin typeface="+mn-lt"/>
                <a:ea typeface="+mn-ea"/>
                <a:cs typeface="+mn-cs"/>
                <a:sym typeface="Microsoft YaHei"/>
              </a:defRPr>
            </a:pPr>
            <a:r>
              <a:t>Telegram: dennishuang85</a:t>
            </a:r>
          </a:p>
          <a:p>
            <a:pPr marR="457200" algn="just" defTabSz="266700">
              <a:lnSpc>
                <a:spcPct val="120000"/>
              </a:lnSpc>
              <a:defRPr sz="2500">
                <a:solidFill>
                  <a:srgbClr val="FFFFFF"/>
                </a:solidFill>
                <a:latin typeface="+mn-lt"/>
                <a:ea typeface="+mn-ea"/>
                <a:cs typeface="+mn-cs"/>
                <a:sym typeface="Microsoft YaHei"/>
              </a:defRPr>
            </a:pPr>
            <a:r>
              <a:t>Email : dennishuang85@icloud.com</a:t>
            </a:r>
          </a:p>
        </p:txBody>
      </p:sp>
      <p:sp>
        <p:nvSpPr>
          <p:cNvPr id="282" name="NFT AI avatar generator"/>
          <p:cNvSpPr txBox="1"/>
          <p:nvPr/>
        </p:nvSpPr>
        <p:spPr>
          <a:xfrm>
            <a:off x="10669578" y="6362031"/>
            <a:ext cx="3252788"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defRPr b="1" cap="all" sz="3200">
                <a:solidFill>
                  <a:srgbClr val="FFFFFF"/>
                </a:solidFill>
              </a:defRPr>
            </a:lvl1pPr>
          </a:lstStyle>
          <a:p>
            <a:pPr/>
            <a:r>
              <a:t>Dennis HUANG</a:t>
            </a:r>
          </a:p>
        </p:txBody>
      </p:sp>
      <p:pic>
        <p:nvPicPr>
          <p:cNvPr id="283" name="图片 4" descr="图片 4"/>
          <p:cNvPicPr>
            <a:picLocks noChangeAspect="1"/>
          </p:cNvPicPr>
          <p:nvPr/>
        </p:nvPicPr>
        <p:blipFill>
          <a:blip r:embed="rId5">
            <a:extLst/>
          </a:blip>
          <a:stretch>
            <a:fillRect/>
          </a:stretch>
        </p:blipFill>
        <p:spPr>
          <a:xfrm>
            <a:off x="6066380" y="10079197"/>
            <a:ext cx="708303" cy="587927"/>
          </a:xfrm>
          <a:prstGeom prst="rect">
            <a:avLst/>
          </a:prstGeom>
          <a:ln w="12700">
            <a:miter lim="400000"/>
          </a:ln>
        </p:spPr>
      </p:pic>
      <p:grpSp>
        <p:nvGrpSpPr>
          <p:cNvPr id="286" name="图片 17"/>
          <p:cNvGrpSpPr/>
          <p:nvPr/>
        </p:nvGrpSpPr>
        <p:grpSpPr>
          <a:xfrm>
            <a:off x="10341357" y="9942348"/>
            <a:ext cx="861621" cy="861621"/>
            <a:chOff x="0" y="0"/>
            <a:chExt cx="861620" cy="861619"/>
          </a:xfrm>
        </p:grpSpPr>
        <p:sp>
          <p:nvSpPr>
            <p:cNvPr id="284" name="形状"/>
            <p:cNvSpPr/>
            <p:nvPr/>
          </p:nvSpPr>
          <p:spPr>
            <a:xfrm>
              <a:off x="-1" y="-1"/>
              <a:ext cx="861621" cy="861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0" y="10800"/>
                  </a:lnTo>
                  <a:cubicBezTo>
                    <a:pt x="0" y="4835"/>
                    <a:pt x="4835" y="0"/>
                    <a:pt x="10800" y="0"/>
                  </a:cubicBezTo>
                  <a:lnTo>
                    <a:pt x="10800" y="0"/>
                  </a:lnTo>
                  <a:cubicBezTo>
                    <a:pt x="16765" y="0"/>
                    <a:pt x="21600" y="4835"/>
                    <a:pt x="21600" y="10800"/>
                  </a:cubicBezTo>
                  <a:lnTo>
                    <a:pt x="21600" y="10800"/>
                  </a:lnTo>
                  <a:cubicBezTo>
                    <a:pt x="21600" y="16765"/>
                    <a:pt x="16765" y="21600"/>
                    <a:pt x="10800" y="21600"/>
                  </a:cubicBezTo>
                  <a:lnTo>
                    <a:pt x="10800" y="21600"/>
                  </a:lnTo>
                  <a:cubicBezTo>
                    <a:pt x="4835" y="21600"/>
                    <a:pt x="0" y="16765"/>
                    <a:pt x="0" y="10800"/>
                  </a:cubicBezTo>
                  <a:close/>
                </a:path>
              </a:pathLst>
            </a:custGeom>
            <a:solidFill>
              <a:srgbClr val="FFFFFF"/>
            </a:solidFill>
            <a:ln w="12700" cap="flat">
              <a:noFill/>
              <a:miter lim="400000"/>
            </a:ln>
            <a:effectLst/>
          </p:spPr>
          <p:txBody>
            <a:bodyPr wrap="square" lIns="50800" tIns="50800" rIns="50800" bIns="50800" numCol="1" anchor="ctr">
              <a:noAutofit/>
            </a:bodyPr>
            <a:lstStyle/>
            <a:p>
              <a:pPr/>
            </a:p>
          </p:txBody>
        </p:sp>
        <p:pic>
          <p:nvPicPr>
            <p:cNvPr id="285" name="image65.png" descr="image65.png"/>
            <p:cNvPicPr>
              <a:picLocks noChangeAspect="1"/>
            </p:cNvPicPr>
            <p:nvPr/>
          </p:nvPicPr>
          <p:blipFill>
            <a:blip r:embed="rId6">
              <a:extLst/>
            </a:blip>
            <a:srcRect l="16210" t="0" r="16211" b="0"/>
            <a:stretch>
              <a:fillRect/>
            </a:stretch>
          </p:blipFill>
          <p:spPr>
            <a:xfrm>
              <a:off x="-1" y="0"/>
              <a:ext cx="861617" cy="8616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5" y="0"/>
                  </a:moveTo>
                  <a:cubicBezTo>
                    <a:pt x="4840" y="0"/>
                    <a:pt x="0" y="4840"/>
                    <a:pt x="0" y="10805"/>
                  </a:cubicBezTo>
                  <a:cubicBezTo>
                    <a:pt x="0" y="16770"/>
                    <a:pt x="4840" y="21600"/>
                    <a:pt x="10805" y="21600"/>
                  </a:cubicBezTo>
                  <a:cubicBezTo>
                    <a:pt x="16770" y="21600"/>
                    <a:pt x="21600" y="16770"/>
                    <a:pt x="21600" y="10805"/>
                  </a:cubicBezTo>
                  <a:cubicBezTo>
                    <a:pt x="21600" y="4840"/>
                    <a:pt x="16770" y="0"/>
                    <a:pt x="10805" y="0"/>
                  </a:cubicBezTo>
                  <a:close/>
                </a:path>
              </a:pathLst>
            </a:custGeom>
            <a:ln w="12700" cap="flat">
              <a:noFill/>
              <a:miter lim="400000"/>
            </a:ln>
            <a:effectLst/>
          </p:spPr>
        </p:pic>
      </p:grpSp>
      <p:sp>
        <p:nvSpPr>
          <p:cNvPr id="287" name="去中心化直播平台依靠AI生成技术实现2D NFT的3D化，并使用其来直播、交互"/>
          <p:cNvSpPr txBox="1"/>
          <p:nvPr/>
        </p:nvSpPr>
        <p:spPr>
          <a:xfrm>
            <a:off x="7050078" y="10194473"/>
            <a:ext cx="7035115"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20000"/>
              </a:lnSpc>
              <a:defRPr b="1" sz="2500">
                <a:solidFill>
                  <a:srgbClr val="FFFFFF"/>
                </a:solidFill>
                <a:latin typeface="+mn-lt"/>
                <a:ea typeface="+mn-ea"/>
                <a:cs typeface="+mn-cs"/>
                <a:sym typeface="Microsoft YaHei"/>
              </a:defRPr>
            </a:lvl1pPr>
          </a:lstStyle>
          <a:p>
            <a:pPr/>
            <a:r>
              <a:t>VOKATech</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2_ColorGradient">
  <a:themeElements>
    <a:clrScheme name="22_ColorGradient">
      <a:dk1>
        <a:srgbClr val="929292"/>
      </a:dk1>
      <a:lt1>
        <a:srgbClr val="810092"/>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Helvetica"/>
        <a:ea typeface="Helvetica"/>
        <a:cs typeface="Helvetica"/>
      </a:majorFont>
      <a:minorFont>
        <a:latin typeface="Microsoft YaHei"/>
        <a:ea typeface="Microsoft YaHei"/>
        <a:cs typeface="Microsoft YaHei"/>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929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Helvetica"/>
        <a:ea typeface="Helvetica"/>
        <a:cs typeface="Helvetica"/>
      </a:majorFont>
      <a:minorFont>
        <a:latin typeface="Microsoft YaHei"/>
        <a:ea typeface="Microsoft YaHei"/>
        <a:cs typeface="Microsoft YaHei"/>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929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